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83" r:id="rId4"/>
    <p:sldId id="261" r:id="rId5"/>
    <p:sldId id="279" r:id="rId6"/>
    <p:sldId id="259" r:id="rId7"/>
    <p:sldId id="275" r:id="rId8"/>
    <p:sldId id="256" r:id="rId9"/>
    <p:sldId id="267" r:id="rId10"/>
    <p:sldId id="268" r:id="rId11"/>
    <p:sldId id="264" r:id="rId12"/>
    <p:sldId id="263" r:id="rId13"/>
    <p:sldId id="284" r:id="rId14"/>
    <p:sldId id="276" r:id="rId15"/>
    <p:sldId id="277" r:id="rId16"/>
    <p:sldId id="281" r:id="rId17"/>
    <p:sldId id="270" r:id="rId18"/>
    <p:sldId id="272" r:id="rId19"/>
    <p:sldId id="274" r:id="rId20"/>
    <p:sldId id="266" r:id="rId21"/>
    <p:sldId id="260" r:id="rId22"/>
    <p:sldId id="282" r:id="rId23"/>
    <p:sldId id="258"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D400C-8DDB-4250-B328-D4F6DE748AC8}" v="142" dt="2022-08-31T23:05:15.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Krivelow" userId="4bdabb497251e3f7" providerId="LiveId" clId="{BDDD400C-8DDB-4250-B328-D4F6DE748AC8}"/>
    <pc:docChg chg="undo custSel addSld delSld modSld sldOrd">
      <pc:chgData name="Joseph Krivelow" userId="4bdabb497251e3f7" providerId="LiveId" clId="{BDDD400C-8DDB-4250-B328-D4F6DE748AC8}" dt="2022-08-31T23:11:49.091" v="1091" actId="113"/>
      <pc:docMkLst>
        <pc:docMk/>
      </pc:docMkLst>
      <pc:sldChg chg="ord">
        <pc:chgData name="Joseph Krivelow" userId="4bdabb497251e3f7" providerId="LiveId" clId="{BDDD400C-8DDB-4250-B328-D4F6DE748AC8}" dt="2022-08-31T18:40:32.201" v="466"/>
        <pc:sldMkLst>
          <pc:docMk/>
          <pc:sldMk cId="161171683" sldId="261"/>
        </pc:sldMkLst>
      </pc:sldChg>
      <pc:sldChg chg="modSp mod ord">
        <pc:chgData name="Joseph Krivelow" userId="4bdabb497251e3f7" providerId="LiveId" clId="{BDDD400C-8DDB-4250-B328-D4F6DE748AC8}" dt="2022-08-31T23:01:07.262" v="846"/>
        <pc:sldMkLst>
          <pc:docMk/>
          <pc:sldMk cId="461319939" sldId="270"/>
        </pc:sldMkLst>
        <pc:spChg chg="mod">
          <ac:chgData name="Joseph Krivelow" userId="4bdabb497251e3f7" providerId="LiveId" clId="{BDDD400C-8DDB-4250-B328-D4F6DE748AC8}" dt="2022-08-31T19:03:50.705" v="549" actId="20577"/>
          <ac:spMkLst>
            <pc:docMk/>
            <pc:sldMk cId="461319939" sldId="270"/>
            <ac:spMk id="5" creationId="{9ECE76A4-54FE-9E45-6524-EA9D86FB35FA}"/>
          </ac:spMkLst>
        </pc:spChg>
      </pc:sldChg>
      <pc:sldChg chg="addSp delSp modSp new mod setBg modClrScheme chgLayout">
        <pc:chgData name="Joseph Krivelow" userId="4bdabb497251e3f7" providerId="LiveId" clId="{BDDD400C-8DDB-4250-B328-D4F6DE748AC8}" dt="2022-08-30T17:13:03.448" v="94" actId="255"/>
        <pc:sldMkLst>
          <pc:docMk/>
          <pc:sldMk cId="4232439045" sldId="275"/>
        </pc:sldMkLst>
        <pc:spChg chg="del mod ord">
          <ac:chgData name="Joseph Krivelow" userId="4bdabb497251e3f7" providerId="LiveId" clId="{BDDD400C-8DDB-4250-B328-D4F6DE748AC8}" dt="2022-08-30T17:06:12.221" v="37" actId="478"/>
          <ac:spMkLst>
            <pc:docMk/>
            <pc:sldMk cId="4232439045" sldId="275"/>
            <ac:spMk id="2" creationId="{90D417CF-52E1-2C61-0FB4-CD69B4291EAB}"/>
          </ac:spMkLst>
        </pc:spChg>
        <pc:spChg chg="add del mod">
          <ac:chgData name="Joseph Krivelow" userId="4bdabb497251e3f7" providerId="LiveId" clId="{BDDD400C-8DDB-4250-B328-D4F6DE748AC8}" dt="2022-08-30T17:12:43.008" v="90" actId="478"/>
          <ac:spMkLst>
            <pc:docMk/>
            <pc:sldMk cId="4232439045" sldId="275"/>
            <ac:spMk id="8" creationId="{ECE528B1-45D0-EF6E-0818-9F75B361FA4E}"/>
          </ac:spMkLst>
        </pc:spChg>
        <pc:spChg chg="add mod">
          <ac:chgData name="Joseph Krivelow" userId="4bdabb497251e3f7" providerId="LiveId" clId="{BDDD400C-8DDB-4250-B328-D4F6DE748AC8}" dt="2022-08-30T17:13:03.448" v="94" actId="255"/>
          <ac:spMkLst>
            <pc:docMk/>
            <pc:sldMk cId="4232439045" sldId="275"/>
            <ac:spMk id="9" creationId="{99EE7874-7EF6-9A77-C2C9-4040882F6421}"/>
          </ac:spMkLst>
        </pc:spChg>
        <pc:spChg chg="add del">
          <ac:chgData name="Joseph Krivelow" userId="4bdabb497251e3f7" providerId="LiveId" clId="{BDDD400C-8DDB-4250-B328-D4F6DE748AC8}" dt="2022-08-30T17:09:53.841" v="44" actId="26606"/>
          <ac:spMkLst>
            <pc:docMk/>
            <pc:sldMk cId="4232439045" sldId="275"/>
            <ac:spMk id="10" creationId="{799448F2-0E5B-42DA-B2D1-11A14E947BD4}"/>
          </ac:spMkLst>
        </pc:spChg>
        <pc:spChg chg="add del">
          <ac:chgData name="Joseph Krivelow" userId="4bdabb497251e3f7" providerId="LiveId" clId="{BDDD400C-8DDB-4250-B328-D4F6DE748AC8}" dt="2022-08-30T17:09:53.841" v="44" actId="26606"/>
          <ac:spMkLst>
            <pc:docMk/>
            <pc:sldMk cId="4232439045" sldId="275"/>
            <ac:spMk id="12" creationId="{4E8A7552-20E1-4F34-ADAB-C1DB6634D47E}"/>
          </ac:spMkLst>
        </pc:spChg>
        <pc:spChg chg="add">
          <ac:chgData name="Joseph Krivelow" userId="4bdabb497251e3f7" providerId="LiveId" clId="{BDDD400C-8DDB-4250-B328-D4F6DE748AC8}" dt="2022-08-30T17:09:53.841" v="44" actId="26606"/>
          <ac:spMkLst>
            <pc:docMk/>
            <pc:sldMk cId="4232439045" sldId="275"/>
            <ac:spMk id="17" creationId="{417CDA24-35F8-4540-8C52-3096D6D94949}"/>
          </ac:spMkLst>
        </pc:spChg>
        <pc:spChg chg="add">
          <ac:chgData name="Joseph Krivelow" userId="4bdabb497251e3f7" providerId="LiveId" clId="{BDDD400C-8DDB-4250-B328-D4F6DE748AC8}" dt="2022-08-30T17:09:53.841" v="44" actId="26606"/>
          <ac:spMkLst>
            <pc:docMk/>
            <pc:sldMk cId="4232439045" sldId="275"/>
            <ac:spMk id="19" creationId="{8658BFE0-4E65-4174-9C75-687C94E88273}"/>
          </ac:spMkLst>
        </pc:spChg>
        <pc:spChg chg="add">
          <ac:chgData name="Joseph Krivelow" userId="4bdabb497251e3f7" providerId="LiveId" clId="{BDDD400C-8DDB-4250-B328-D4F6DE748AC8}" dt="2022-08-30T17:09:53.841" v="44" actId="26606"/>
          <ac:spMkLst>
            <pc:docMk/>
            <pc:sldMk cId="4232439045" sldId="275"/>
            <ac:spMk id="21" creationId="{FA75DFED-A0C1-4A83-BE1D-0271C1826EF6}"/>
          </ac:spMkLst>
        </pc:spChg>
        <pc:picChg chg="add del mod ord">
          <ac:chgData name="Joseph Krivelow" userId="4bdabb497251e3f7" providerId="LiveId" clId="{BDDD400C-8DDB-4250-B328-D4F6DE748AC8}" dt="2022-08-30T17:08:44.585" v="41" actId="478"/>
          <ac:picMkLst>
            <pc:docMk/>
            <pc:sldMk cId="4232439045" sldId="275"/>
            <ac:picMk id="3" creationId="{15CBD885-BDAF-0522-1F34-4A2C2204F2EC}"/>
          </ac:picMkLst>
        </pc:picChg>
        <pc:picChg chg="add mod ord">
          <ac:chgData name="Joseph Krivelow" userId="4bdabb497251e3f7" providerId="LiveId" clId="{BDDD400C-8DDB-4250-B328-D4F6DE748AC8}" dt="2022-08-30T17:10:09.283" v="49" actId="1076"/>
          <ac:picMkLst>
            <pc:docMk/>
            <pc:sldMk cId="4232439045" sldId="275"/>
            <ac:picMk id="4" creationId="{AB16A6D6-3D48-C34F-7E30-42B45E44396D}"/>
          </ac:picMkLst>
        </pc:picChg>
        <pc:picChg chg="add mod">
          <ac:chgData name="Joseph Krivelow" userId="4bdabb497251e3f7" providerId="LiveId" clId="{BDDD400C-8DDB-4250-B328-D4F6DE748AC8}" dt="2022-08-30T17:10:01.101" v="46" actId="1076"/>
          <ac:picMkLst>
            <pc:docMk/>
            <pc:sldMk cId="4232439045" sldId="275"/>
            <ac:picMk id="5" creationId="{C5E330E7-189E-C6C3-7B14-9F224E8C0CA3}"/>
          </ac:picMkLst>
        </pc:picChg>
        <pc:picChg chg="add mod ord">
          <ac:chgData name="Joseph Krivelow" userId="4bdabb497251e3f7" providerId="LiveId" clId="{BDDD400C-8DDB-4250-B328-D4F6DE748AC8}" dt="2022-08-30T17:10:05.886" v="48" actId="1076"/>
          <ac:picMkLst>
            <pc:docMk/>
            <pc:sldMk cId="4232439045" sldId="275"/>
            <ac:picMk id="6" creationId="{05FB1F6F-4FAD-58E1-AC6C-C2B63B507F1F}"/>
          </ac:picMkLst>
        </pc:picChg>
        <pc:picChg chg="add del mod">
          <ac:chgData name="Joseph Krivelow" userId="4bdabb497251e3f7" providerId="LiveId" clId="{BDDD400C-8DDB-4250-B328-D4F6DE748AC8}" dt="2022-08-30T17:10:54.895" v="50" actId="478"/>
          <ac:picMkLst>
            <pc:docMk/>
            <pc:sldMk cId="4232439045" sldId="275"/>
            <ac:picMk id="7" creationId="{4CA7B489-8477-0F49-00E2-39749AB259EA}"/>
          </ac:picMkLst>
        </pc:picChg>
      </pc:sldChg>
      <pc:sldChg chg="addSp delSp modSp new mod ord setBg">
        <pc:chgData name="Joseph Krivelow" userId="4bdabb497251e3f7" providerId="LiveId" clId="{BDDD400C-8DDB-4250-B328-D4F6DE748AC8}" dt="2022-08-31T23:00:45.699" v="844" actId="122"/>
        <pc:sldMkLst>
          <pc:docMk/>
          <pc:sldMk cId="2648797288" sldId="276"/>
        </pc:sldMkLst>
        <pc:spChg chg="del mod">
          <ac:chgData name="Joseph Krivelow" userId="4bdabb497251e3f7" providerId="LiveId" clId="{BDDD400C-8DDB-4250-B328-D4F6DE748AC8}" dt="2022-08-31T18:59:26.070" v="521" actId="478"/>
          <ac:spMkLst>
            <pc:docMk/>
            <pc:sldMk cId="2648797288" sldId="276"/>
            <ac:spMk id="2" creationId="{3599B0A2-8394-B415-F6E3-60FA48811AA1}"/>
          </ac:spMkLst>
        </pc:spChg>
        <pc:spChg chg="del mod">
          <ac:chgData name="Joseph Krivelow" userId="4bdabb497251e3f7" providerId="LiveId" clId="{BDDD400C-8DDB-4250-B328-D4F6DE748AC8}" dt="2022-08-31T18:41:29.418" v="470" actId="478"/>
          <ac:spMkLst>
            <pc:docMk/>
            <pc:sldMk cId="2648797288" sldId="276"/>
            <ac:spMk id="3" creationId="{D3BCC5B8-FED4-443C-5E5A-A65C2514C40F}"/>
          </ac:spMkLst>
        </pc:spChg>
        <pc:spChg chg="del mod">
          <ac:chgData name="Joseph Krivelow" userId="4bdabb497251e3f7" providerId="LiveId" clId="{BDDD400C-8DDB-4250-B328-D4F6DE748AC8}" dt="2022-08-31T18:41:37.124" v="473" actId="478"/>
          <ac:spMkLst>
            <pc:docMk/>
            <pc:sldMk cId="2648797288" sldId="276"/>
            <ac:spMk id="4" creationId="{EA944430-2762-AC22-164C-2D94477A3A5F}"/>
          </ac:spMkLst>
        </pc:spChg>
        <pc:spChg chg="del mod">
          <ac:chgData name="Joseph Krivelow" userId="4bdabb497251e3f7" providerId="LiveId" clId="{BDDD400C-8DDB-4250-B328-D4F6DE748AC8}" dt="2022-08-31T19:01:41.239" v="532" actId="478"/>
          <ac:spMkLst>
            <pc:docMk/>
            <pc:sldMk cId="2648797288" sldId="276"/>
            <ac:spMk id="5" creationId="{2E2B72C1-1D9F-E1DB-61CF-54EF48408535}"/>
          </ac:spMkLst>
        </pc:spChg>
        <pc:spChg chg="add del mod">
          <ac:chgData name="Joseph Krivelow" userId="4bdabb497251e3f7" providerId="LiveId" clId="{BDDD400C-8DDB-4250-B328-D4F6DE748AC8}" dt="2022-08-31T18:47:23.441" v="488" actId="26606"/>
          <ac:spMkLst>
            <pc:docMk/>
            <pc:sldMk cId="2648797288" sldId="276"/>
            <ac:spMk id="6" creationId="{EE9A5DB6-951B-34D6-27C9-43F9073C17D4}"/>
          </ac:spMkLst>
        </pc:spChg>
        <pc:spChg chg="add del mod">
          <ac:chgData name="Joseph Krivelow" userId="4bdabb497251e3f7" providerId="LiveId" clId="{BDDD400C-8DDB-4250-B328-D4F6DE748AC8}" dt="2022-08-31T18:41:32.292" v="471" actId="478"/>
          <ac:spMkLst>
            <pc:docMk/>
            <pc:sldMk cId="2648797288" sldId="276"/>
            <ac:spMk id="10" creationId="{3C32FFED-A280-4804-B250-AB5C85F0EE8D}"/>
          </ac:spMkLst>
        </pc:spChg>
        <pc:spChg chg="add mod">
          <ac:chgData name="Joseph Krivelow" userId="4bdabb497251e3f7" providerId="LiveId" clId="{BDDD400C-8DDB-4250-B328-D4F6DE748AC8}" dt="2022-08-31T19:01:31.442" v="528" actId="2711"/>
          <ac:spMkLst>
            <pc:docMk/>
            <pc:sldMk cId="2648797288" sldId="276"/>
            <ac:spMk id="12" creationId="{5F38415A-A77E-BB3B-300C-F447D3D53AD7}"/>
          </ac:spMkLst>
        </pc:spChg>
        <pc:spChg chg="add del mod">
          <ac:chgData name="Joseph Krivelow" userId="4bdabb497251e3f7" providerId="LiveId" clId="{BDDD400C-8DDB-4250-B328-D4F6DE748AC8}" dt="2022-08-31T18:59:40.607" v="523" actId="478"/>
          <ac:spMkLst>
            <pc:docMk/>
            <pc:sldMk cId="2648797288" sldId="276"/>
            <ac:spMk id="15" creationId="{04148448-4CD3-63CE-B8CC-A608D8666902}"/>
          </ac:spMkLst>
        </pc:spChg>
        <pc:spChg chg="add del mod">
          <ac:chgData name="Joseph Krivelow" userId="4bdabb497251e3f7" providerId="LiveId" clId="{BDDD400C-8DDB-4250-B328-D4F6DE748AC8}" dt="2022-08-31T19:02:28.215" v="535" actId="478"/>
          <ac:spMkLst>
            <pc:docMk/>
            <pc:sldMk cId="2648797288" sldId="276"/>
            <ac:spMk id="16" creationId="{1BDE4F90-033D-CCE8-D1CE-5F99594761E2}"/>
          </ac:spMkLst>
        </pc:spChg>
        <pc:spChg chg="add del mod">
          <ac:chgData name="Joseph Krivelow" userId="4bdabb497251e3f7" providerId="LiveId" clId="{BDDD400C-8DDB-4250-B328-D4F6DE748AC8}" dt="2022-08-31T19:01:46.513" v="533" actId="478"/>
          <ac:spMkLst>
            <pc:docMk/>
            <pc:sldMk cId="2648797288" sldId="276"/>
            <ac:spMk id="18" creationId="{8937684F-0C8D-7FE9-696F-17A3E2942F0B}"/>
          </ac:spMkLst>
        </pc:spChg>
        <pc:spChg chg="add mod">
          <ac:chgData name="Joseph Krivelow" userId="4bdabb497251e3f7" providerId="LiveId" clId="{BDDD400C-8DDB-4250-B328-D4F6DE748AC8}" dt="2022-08-31T19:02:34.629" v="536" actId="1076"/>
          <ac:spMkLst>
            <pc:docMk/>
            <pc:sldMk cId="2648797288" sldId="276"/>
            <ac:spMk id="19" creationId="{3B71EF0A-A8FC-CD8B-4CB3-ACF1391AE549}"/>
          </ac:spMkLst>
        </pc:spChg>
        <pc:graphicFrameChg chg="add del">
          <ac:chgData name="Joseph Krivelow" userId="4bdabb497251e3f7" providerId="LiveId" clId="{BDDD400C-8DDB-4250-B328-D4F6DE748AC8}" dt="2022-08-31T18:47:23.425" v="487" actId="26606"/>
          <ac:graphicFrameMkLst>
            <pc:docMk/>
            <pc:sldMk cId="2648797288" sldId="276"/>
            <ac:graphicFrameMk id="11" creationId="{C516047C-FE4D-4AA2-13FB-88662AC5CE6B}"/>
          </ac:graphicFrameMkLst>
        </pc:graphicFrameChg>
        <pc:graphicFrameChg chg="add mod">
          <ac:chgData name="Joseph Krivelow" userId="4bdabb497251e3f7" providerId="LiveId" clId="{BDDD400C-8DDB-4250-B328-D4F6DE748AC8}" dt="2022-08-31T23:00:45.699" v="844" actId="122"/>
          <ac:graphicFrameMkLst>
            <pc:docMk/>
            <pc:sldMk cId="2648797288" sldId="276"/>
            <ac:graphicFrameMk id="13" creationId="{1D7E83EC-1C80-9351-0BE7-7E72A2D49482}"/>
          </ac:graphicFrameMkLst>
        </pc:graphicFrameChg>
        <pc:picChg chg="add mod">
          <ac:chgData name="Joseph Krivelow" userId="4bdabb497251e3f7" providerId="LiveId" clId="{BDDD400C-8DDB-4250-B328-D4F6DE748AC8}" dt="2022-08-31T18:41:46.709" v="475" actId="1076"/>
          <ac:picMkLst>
            <pc:docMk/>
            <pc:sldMk cId="2648797288" sldId="276"/>
            <ac:picMk id="8" creationId="{AD0D812A-F3B2-3EA9-85F8-5AB1B925C783}"/>
          </ac:picMkLst>
        </pc:picChg>
        <pc:picChg chg="add del mod">
          <ac:chgData name="Joseph Krivelow" userId="4bdabb497251e3f7" providerId="LiveId" clId="{BDDD400C-8DDB-4250-B328-D4F6DE748AC8}" dt="2022-08-31T18:41:34.180" v="472" actId="478"/>
          <ac:picMkLst>
            <pc:docMk/>
            <pc:sldMk cId="2648797288" sldId="276"/>
            <ac:picMk id="9" creationId="{740A3530-F676-58F3-D37E-13B49C55D0FF}"/>
          </ac:picMkLst>
        </pc:picChg>
      </pc:sldChg>
      <pc:sldChg chg="addSp delSp modSp new mod setBg modClrScheme chgLayout">
        <pc:chgData name="Joseph Krivelow" userId="4bdabb497251e3f7" providerId="LiveId" clId="{BDDD400C-8DDB-4250-B328-D4F6DE748AC8}" dt="2022-08-31T22:59:05.188" v="840" actId="27636"/>
        <pc:sldMkLst>
          <pc:docMk/>
          <pc:sldMk cId="3556002934" sldId="277"/>
        </pc:sldMkLst>
        <pc:spChg chg="del mod ord">
          <ac:chgData name="Joseph Krivelow" userId="4bdabb497251e3f7" providerId="LiveId" clId="{BDDD400C-8DDB-4250-B328-D4F6DE748AC8}" dt="2022-08-31T18:41:10.458" v="468" actId="700"/>
          <ac:spMkLst>
            <pc:docMk/>
            <pc:sldMk cId="3556002934" sldId="277"/>
            <ac:spMk id="2" creationId="{0CB4875C-76C0-4D11-78A0-D60D3E3673CF}"/>
          </ac:spMkLst>
        </pc:spChg>
        <pc:spChg chg="del">
          <ac:chgData name="Joseph Krivelow" userId="4bdabb497251e3f7" providerId="LiveId" clId="{BDDD400C-8DDB-4250-B328-D4F6DE748AC8}" dt="2022-08-31T18:41:10.458" v="468" actId="700"/>
          <ac:spMkLst>
            <pc:docMk/>
            <pc:sldMk cId="3556002934" sldId="277"/>
            <ac:spMk id="3" creationId="{E1BD7AAD-6564-9D9A-702F-CDFE1298B88B}"/>
          </ac:spMkLst>
        </pc:spChg>
        <pc:spChg chg="del">
          <ac:chgData name="Joseph Krivelow" userId="4bdabb497251e3f7" providerId="LiveId" clId="{BDDD400C-8DDB-4250-B328-D4F6DE748AC8}" dt="2022-08-31T18:41:10.458" v="468" actId="700"/>
          <ac:spMkLst>
            <pc:docMk/>
            <pc:sldMk cId="3556002934" sldId="277"/>
            <ac:spMk id="4" creationId="{EC3CE2BA-9FDB-4AAC-D4DB-26208534FB2A}"/>
          </ac:spMkLst>
        </pc:spChg>
        <pc:spChg chg="add mod ord">
          <ac:chgData name="Joseph Krivelow" userId="4bdabb497251e3f7" providerId="LiveId" clId="{BDDD400C-8DDB-4250-B328-D4F6DE748AC8}" dt="2022-08-31T22:58:30.524" v="827" actId="1076"/>
          <ac:spMkLst>
            <pc:docMk/>
            <pc:sldMk cId="3556002934" sldId="277"/>
            <ac:spMk id="5" creationId="{48460D47-1C96-D0B3-F2ED-B02F27F3369E}"/>
          </ac:spMkLst>
        </pc:spChg>
        <pc:spChg chg="add del mod">
          <ac:chgData name="Joseph Krivelow" userId="4bdabb497251e3f7" providerId="LiveId" clId="{BDDD400C-8DDB-4250-B328-D4F6DE748AC8}" dt="2022-08-31T22:53:16.845" v="804" actId="478"/>
          <ac:spMkLst>
            <pc:docMk/>
            <pc:sldMk cId="3556002934" sldId="277"/>
            <ac:spMk id="10" creationId="{20C4F278-02FA-5A9B-75C9-607F6CB5B22F}"/>
          </ac:spMkLst>
        </pc:spChg>
        <pc:spChg chg="add mod ord">
          <ac:chgData name="Joseph Krivelow" userId="4bdabb497251e3f7" providerId="LiveId" clId="{BDDD400C-8DDB-4250-B328-D4F6DE748AC8}" dt="2022-08-31T22:59:05.188" v="840" actId="27636"/>
          <ac:spMkLst>
            <pc:docMk/>
            <pc:sldMk cId="3556002934" sldId="277"/>
            <ac:spMk id="11" creationId="{BA7761A7-AEA9-1D80-496E-49F23CF70A37}"/>
          </ac:spMkLst>
        </pc:spChg>
        <pc:spChg chg="add del">
          <ac:chgData name="Joseph Krivelow" userId="4bdabb497251e3f7" providerId="LiveId" clId="{BDDD400C-8DDB-4250-B328-D4F6DE748AC8}" dt="2022-08-31T22:58:06.823" v="824" actId="26606"/>
          <ac:spMkLst>
            <pc:docMk/>
            <pc:sldMk cId="3556002934" sldId="277"/>
            <ac:spMk id="16" creationId="{8B3A2D1A-45FC-4F95-B150-1C13EF2F6D09}"/>
          </ac:spMkLst>
        </pc:spChg>
        <pc:spChg chg="add del">
          <ac:chgData name="Joseph Krivelow" userId="4bdabb497251e3f7" providerId="LiveId" clId="{BDDD400C-8DDB-4250-B328-D4F6DE748AC8}" dt="2022-08-31T22:58:06.823" v="824" actId="26606"/>
          <ac:spMkLst>
            <pc:docMk/>
            <pc:sldMk cId="3556002934" sldId="277"/>
            <ac:spMk id="18" creationId="{39C3C864-C625-4883-B868-9A4C470F4DD5}"/>
          </ac:spMkLst>
        </pc:spChg>
        <pc:spChg chg="add">
          <ac:chgData name="Joseph Krivelow" userId="4bdabb497251e3f7" providerId="LiveId" clId="{BDDD400C-8DDB-4250-B328-D4F6DE748AC8}" dt="2022-08-31T22:58:06.823" v="824" actId="26606"/>
          <ac:spMkLst>
            <pc:docMk/>
            <pc:sldMk cId="3556002934" sldId="277"/>
            <ac:spMk id="23" creationId="{EC7FF834-B204-4967-8D47-8BB36EAF0EF5}"/>
          </ac:spMkLst>
        </pc:spChg>
        <pc:spChg chg="add">
          <ac:chgData name="Joseph Krivelow" userId="4bdabb497251e3f7" providerId="LiveId" clId="{BDDD400C-8DDB-4250-B328-D4F6DE748AC8}" dt="2022-08-31T22:58:06.823" v="824" actId="26606"/>
          <ac:spMkLst>
            <pc:docMk/>
            <pc:sldMk cId="3556002934" sldId="277"/>
            <ac:spMk id="25" creationId="{F780A22D-61EA-43E3-BD94-3E39CF902160}"/>
          </ac:spMkLst>
        </pc:spChg>
        <pc:picChg chg="add del">
          <ac:chgData name="Joseph Krivelow" userId="4bdabb497251e3f7" providerId="LiveId" clId="{BDDD400C-8DDB-4250-B328-D4F6DE748AC8}" dt="2022-08-31T19:04:30.742" v="552" actId="478"/>
          <ac:picMkLst>
            <pc:docMk/>
            <pc:sldMk cId="3556002934" sldId="277"/>
            <ac:picMk id="7" creationId="{95011FEC-F7E5-AC5B-E9CC-7E19A87C9913}"/>
          </ac:picMkLst>
        </pc:picChg>
        <pc:picChg chg="add mod">
          <ac:chgData name="Joseph Krivelow" userId="4bdabb497251e3f7" providerId="LiveId" clId="{BDDD400C-8DDB-4250-B328-D4F6DE748AC8}" dt="2022-08-31T22:58:06.823" v="824" actId="26606"/>
          <ac:picMkLst>
            <pc:docMk/>
            <pc:sldMk cId="3556002934" sldId="277"/>
            <ac:picMk id="8" creationId="{87B0E07D-149D-785F-AF5A-37834076FBE8}"/>
          </ac:picMkLst>
        </pc:picChg>
      </pc:sldChg>
      <pc:sldChg chg="addSp delSp modSp new del mod">
        <pc:chgData name="Joseph Krivelow" userId="4bdabb497251e3f7" providerId="LiveId" clId="{BDDD400C-8DDB-4250-B328-D4F6DE748AC8}" dt="2022-08-31T22:46:04.478" v="723" actId="47"/>
        <pc:sldMkLst>
          <pc:docMk/>
          <pc:sldMk cId="2906652346" sldId="278"/>
        </pc:sldMkLst>
        <pc:spChg chg="del mod">
          <ac:chgData name="Joseph Krivelow" userId="4bdabb497251e3f7" providerId="LiveId" clId="{BDDD400C-8DDB-4250-B328-D4F6DE748AC8}" dt="2022-08-31T22:34:54.257" v="586" actId="478"/>
          <ac:spMkLst>
            <pc:docMk/>
            <pc:sldMk cId="2906652346" sldId="278"/>
            <ac:spMk id="2" creationId="{717EE9ED-8CB5-AD2C-F52B-F0663903E2E8}"/>
          </ac:spMkLst>
        </pc:spChg>
        <pc:spChg chg="add del mod">
          <ac:chgData name="Joseph Krivelow" userId="4bdabb497251e3f7" providerId="LiveId" clId="{BDDD400C-8DDB-4250-B328-D4F6DE748AC8}" dt="2022-08-31T22:31:01.512" v="559"/>
          <ac:spMkLst>
            <pc:docMk/>
            <pc:sldMk cId="2906652346" sldId="278"/>
            <ac:spMk id="4" creationId="{3D242D3C-3F59-E003-4A51-78181D9BE5C4}"/>
          </ac:spMkLst>
        </pc:spChg>
        <pc:spChg chg="add mod">
          <ac:chgData name="Joseph Krivelow" userId="4bdabb497251e3f7" providerId="LiveId" clId="{BDDD400C-8DDB-4250-B328-D4F6DE748AC8}" dt="2022-08-31T22:39:13.289" v="626" actId="1076"/>
          <ac:spMkLst>
            <pc:docMk/>
            <pc:sldMk cId="2906652346" sldId="278"/>
            <ac:spMk id="7" creationId="{9BC77D6B-47B6-8E42-D95B-24FF5E2A4CE1}"/>
          </ac:spMkLst>
        </pc:spChg>
        <pc:spChg chg="add mod">
          <ac:chgData name="Joseph Krivelow" userId="4bdabb497251e3f7" providerId="LiveId" clId="{BDDD400C-8DDB-4250-B328-D4F6DE748AC8}" dt="2022-08-31T22:40:18.322" v="655" actId="1076"/>
          <ac:spMkLst>
            <pc:docMk/>
            <pc:sldMk cId="2906652346" sldId="278"/>
            <ac:spMk id="12" creationId="{6FE74176-9DCF-1C3E-BBC3-B63DF98E2EFB}"/>
          </ac:spMkLst>
        </pc:spChg>
        <pc:graphicFrameChg chg="add mod modGraphic">
          <ac:chgData name="Joseph Krivelow" userId="4bdabb497251e3f7" providerId="LiveId" clId="{BDDD400C-8DDB-4250-B328-D4F6DE748AC8}" dt="2022-08-31T22:40:13.841" v="654" actId="1076"/>
          <ac:graphicFrameMkLst>
            <pc:docMk/>
            <pc:sldMk cId="2906652346" sldId="278"/>
            <ac:graphicFrameMk id="9" creationId="{3CA68269-418F-2FA6-9065-EB7282AEBF4D}"/>
          </ac:graphicFrameMkLst>
        </pc:graphicFrameChg>
        <pc:picChg chg="add del mod">
          <ac:chgData name="Joseph Krivelow" userId="4bdabb497251e3f7" providerId="LiveId" clId="{BDDD400C-8DDB-4250-B328-D4F6DE748AC8}" dt="2022-08-31T22:33:10.523" v="576" actId="478"/>
          <ac:picMkLst>
            <pc:docMk/>
            <pc:sldMk cId="2906652346" sldId="278"/>
            <ac:picMk id="3" creationId="{62D87437-72AD-42D6-EA30-E105BBD1C6FE}"/>
          </ac:picMkLst>
        </pc:picChg>
        <pc:picChg chg="add mod">
          <ac:chgData name="Joseph Krivelow" userId="4bdabb497251e3f7" providerId="LiveId" clId="{BDDD400C-8DDB-4250-B328-D4F6DE748AC8}" dt="2022-08-31T22:39:07.997" v="625" actId="1076"/>
          <ac:picMkLst>
            <pc:docMk/>
            <pc:sldMk cId="2906652346" sldId="278"/>
            <ac:picMk id="6" creationId="{0E1CC88E-81B6-2D7A-ABCA-E4E425D7A241}"/>
          </ac:picMkLst>
        </pc:picChg>
        <pc:picChg chg="add mod">
          <ac:chgData name="Joseph Krivelow" userId="4bdabb497251e3f7" providerId="LiveId" clId="{BDDD400C-8DDB-4250-B328-D4F6DE748AC8}" dt="2022-08-31T22:41:35.968" v="696" actId="1076"/>
          <ac:picMkLst>
            <pc:docMk/>
            <pc:sldMk cId="2906652346" sldId="278"/>
            <ac:picMk id="8" creationId="{D7248374-2622-4615-E71D-EC9E397F6BA6}"/>
          </ac:picMkLst>
        </pc:picChg>
        <pc:picChg chg="add del mod">
          <ac:chgData name="Joseph Krivelow" userId="4bdabb497251e3f7" providerId="LiveId" clId="{BDDD400C-8DDB-4250-B328-D4F6DE748AC8}" dt="2022-08-31T22:31:01.512" v="559"/>
          <ac:picMkLst>
            <pc:docMk/>
            <pc:sldMk cId="2906652346" sldId="278"/>
            <ac:picMk id="1026" creationId="{C42CCCE3-4E9E-5A48-C7C1-6A4B2A339909}"/>
          </ac:picMkLst>
        </pc:picChg>
      </pc:sldChg>
      <pc:sldChg chg="addSp modSp new mod">
        <pc:chgData name="Joseph Krivelow" userId="4bdabb497251e3f7" providerId="LiveId" clId="{BDDD400C-8DDB-4250-B328-D4F6DE748AC8}" dt="2022-08-31T22:44:30.331" v="722" actId="1076"/>
        <pc:sldMkLst>
          <pc:docMk/>
          <pc:sldMk cId="3722943422" sldId="279"/>
        </pc:sldMkLst>
        <pc:spChg chg="mod">
          <ac:chgData name="Joseph Krivelow" userId="4bdabb497251e3f7" providerId="LiveId" clId="{BDDD400C-8DDB-4250-B328-D4F6DE748AC8}" dt="2022-08-31T22:43:04.591" v="709" actId="113"/>
          <ac:spMkLst>
            <pc:docMk/>
            <pc:sldMk cId="3722943422" sldId="279"/>
            <ac:spMk id="2" creationId="{C38F0744-5AD2-E965-0C12-2F6A71DCACB3}"/>
          </ac:spMkLst>
        </pc:spChg>
        <pc:spChg chg="add mod">
          <ac:chgData name="Joseph Krivelow" userId="4bdabb497251e3f7" providerId="LiveId" clId="{BDDD400C-8DDB-4250-B328-D4F6DE748AC8}" dt="2022-08-31T22:43:23.320" v="714" actId="113"/>
          <ac:spMkLst>
            <pc:docMk/>
            <pc:sldMk cId="3722943422" sldId="279"/>
            <ac:spMk id="6" creationId="{1ED110F2-7FB9-6E33-1078-76DE9D99BCB0}"/>
          </ac:spMkLst>
        </pc:spChg>
        <pc:picChg chg="add mod">
          <ac:chgData name="Joseph Krivelow" userId="4bdabb497251e3f7" providerId="LiveId" clId="{BDDD400C-8DDB-4250-B328-D4F6DE748AC8}" dt="2022-08-31T22:43:36.219" v="715" actId="1076"/>
          <ac:picMkLst>
            <pc:docMk/>
            <pc:sldMk cId="3722943422" sldId="279"/>
            <ac:picMk id="4" creationId="{637B80BC-5101-16EB-3977-85FEEACB06AA}"/>
          </ac:picMkLst>
        </pc:picChg>
        <pc:picChg chg="add mod">
          <ac:chgData name="Joseph Krivelow" userId="4bdabb497251e3f7" providerId="LiveId" clId="{BDDD400C-8DDB-4250-B328-D4F6DE748AC8}" dt="2022-08-31T22:43:55.693" v="717" actId="1076"/>
          <ac:picMkLst>
            <pc:docMk/>
            <pc:sldMk cId="3722943422" sldId="279"/>
            <ac:picMk id="8" creationId="{F5A7A91A-2F33-4B4A-98B0-430E63A96E6A}"/>
          </ac:picMkLst>
        </pc:picChg>
        <pc:picChg chg="add mod">
          <ac:chgData name="Joseph Krivelow" userId="4bdabb497251e3f7" providerId="LiveId" clId="{BDDD400C-8DDB-4250-B328-D4F6DE748AC8}" dt="2022-08-31T22:44:30.331" v="722" actId="1076"/>
          <ac:picMkLst>
            <pc:docMk/>
            <pc:sldMk cId="3722943422" sldId="279"/>
            <ac:picMk id="10" creationId="{1AD4CB70-6602-FE0A-487A-911D816181B2}"/>
          </ac:picMkLst>
        </pc:picChg>
      </pc:sldChg>
      <pc:sldChg chg="delSp modSp new del mod setBg">
        <pc:chgData name="Joseph Krivelow" userId="4bdabb497251e3f7" providerId="LiveId" clId="{BDDD400C-8DDB-4250-B328-D4F6DE748AC8}" dt="2022-08-31T23:08:19.065" v="1080" actId="47"/>
        <pc:sldMkLst>
          <pc:docMk/>
          <pc:sldMk cId="1586533827" sldId="280"/>
        </pc:sldMkLst>
        <pc:spChg chg="del mod">
          <ac:chgData name="Joseph Krivelow" userId="4bdabb497251e3f7" providerId="LiveId" clId="{BDDD400C-8DDB-4250-B328-D4F6DE748AC8}" dt="2022-08-31T23:03:05.902" v="853" actId="478"/>
          <ac:spMkLst>
            <pc:docMk/>
            <pc:sldMk cId="1586533827" sldId="280"/>
            <ac:spMk id="2" creationId="{26846E12-0943-5E84-C197-8BA6CD394183}"/>
          </ac:spMkLst>
        </pc:spChg>
        <pc:spChg chg="del">
          <ac:chgData name="Joseph Krivelow" userId="4bdabb497251e3f7" providerId="LiveId" clId="{BDDD400C-8DDB-4250-B328-D4F6DE748AC8}" dt="2022-08-31T23:03:11.215" v="854" actId="478"/>
          <ac:spMkLst>
            <pc:docMk/>
            <pc:sldMk cId="1586533827" sldId="280"/>
            <ac:spMk id="3" creationId="{67787B15-B638-C23E-6741-C8E67867353E}"/>
          </ac:spMkLst>
        </pc:spChg>
      </pc:sldChg>
      <pc:sldChg chg="addSp delSp modSp new mod setBg">
        <pc:chgData name="Joseph Krivelow" userId="4bdabb497251e3f7" providerId="LiveId" clId="{BDDD400C-8DDB-4250-B328-D4F6DE748AC8}" dt="2022-08-31T23:11:49.091" v="1091" actId="113"/>
        <pc:sldMkLst>
          <pc:docMk/>
          <pc:sldMk cId="3979643886" sldId="281"/>
        </pc:sldMkLst>
        <pc:spChg chg="mod">
          <ac:chgData name="Joseph Krivelow" userId="4bdabb497251e3f7" providerId="LiveId" clId="{BDDD400C-8DDB-4250-B328-D4F6DE748AC8}" dt="2022-08-31T23:11:49.091" v="1091" actId="113"/>
          <ac:spMkLst>
            <pc:docMk/>
            <pc:sldMk cId="3979643886" sldId="281"/>
            <ac:spMk id="2" creationId="{0D2AB57A-12D4-0FB6-5C20-FBC0A54D25D5}"/>
          </ac:spMkLst>
        </pc:spChg>
        <pc:spChg chg="mod">
          <ac:chgData name="Joseph Krivelow" userId="4bdabb497251e3f7" providerId="LiveId" clId="{BDDD400C-8DDB-4250-B328-D4F6DE748AC8}" dt="2022-08-31T23:11:43.896" v="1090" actId="207"/>
          <ac:spMkLst>
            <pc:docMk/>
            <pc:sldMk cId="3979643886" sldId="281"/>
            <ac:spMk id="3" creationId="{3C2EAAB7-2669-31F0-556F-D9CEF6FAFBE3}"/>
          </ac:spMkLst>
        </pc:spChg>
        <pc:spChg chg="add">
          <ac:chgData name="Joseph Krivelow" userId="4bdabb497251e3f7" providerId="LiveId" clId="{BDDD400C-8DDB-4250-B328-D4F6DE748AC8}" dt="2022-08-31T23:10:03.374" v="1085" actId="26606"/>
          <ac:spMkLst>
            <pc:docMk/>
            <pc:sldMk cId="3979643886" sldId="281"/>
            <ac:spMk id="12" creationId="{32AEEBC8-9D30-42EF-95F2-386C2653FBF0}"/>
          </ac:spMkLst>
        </pc:spChg>
        <pc:spChg chg="add">
          <ac:chgData name="Joseph Krivelow" userId="4bdabb497251e3f7" providerId="LiveId" clId="{BDDD400C-8DDB-4250-B328-D4F6DE748AC8}" dt="2022-08-31T23:10:03.374" v="1085" actId="26606"/>
          <ac:spMkLst>
            <pc:docMk/>
            <pc:sldMk cId="3979643886" sldId="281"/>
            <ac:spMk id="14" creationId="{2E92FA66-67D7-4CB4-94D3-E643A9AD4757}"/>
          </ac:spMkLst>
        </pc:spChg>
        <pc:picChg chg="add del">
          <ac:chgData name="Joseph Krivelow" userId="4bdabb497251e3f7" providerId="LiveId" clId="{BDDD400C-8DDB-4250-B328-D4F6DE748AC8}" dt="2022-08-31T23:08:34.743" v="1082" actId="22"/>
          <ac:picMkLst>
            <pc:docMk/>
            <pc:sldMk cId="3979643886" sldId="281"/>
            <ac:picMk id="5" creationId="{E39D6840-5958-ED86-F0EC-3C3DA7D787FE}"/>
          </ac:picMkLst>
        </pc:picChg>
        <pc:picChg chg="add mod">
          <ac:chgData name="Joseph Krivelow" userId="4bdabb497251e3f7" providerId="LiveId" clId="{BDDD400C-8DDB-4250-B328-D4F6DE748AC8}" dt="2022-08-31T23:10:03.374" v="1085" actId="26606"/>
          <ac:picMkLst>
            <pc:docMk/>
            <pc:sldMk cId="3979643886" sldId="281"/>
            <ac:picMk id="7" creationId="{6AD9D9A2-98BD-A91E-78DF-06C1E1D8292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011D9-0EF8-4ECB-B11C-15C1FF904D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17692-D79F-4F5C-AB2D-DCD7D77AE2E8}">
      <dgm:prSet/>
      <dgm:spPr/>
      <dgm:t>
        <a:bodyPr/>
        <a:lstStyle/>
        <a:p>
          <a:pPr algn="ctr"/>
          <a:r>
            <a:rPr lang="en-US" dirty="0"/>
            <a:t>5 – 9 Applications         $50 per app</a:t>
          </a:r>
        </a:p>
      </dgm:t>
    </dgm:pt>
    <dgm:pt modelId="{CDABBD76-0FD8-4E98-867E-8C485E96FAE6}" type="parTrans" cxnId="{73C91DB2-1309-430B-A707-79D25872C400}">
      <dgm:prSet/>
      <dgm:spPr/>
      <dgm:t>
        <a:bodyPr/>
        <a:lstStyle/>
        <a:p>
          <a:endParaRPr lang="en-US"/>
        </a:p>
      </dgm:t>
    </dgm:pt>
    <dgm:pt modelId="{F434C411-BDD2-4407-AF43-FF177523EBB4}" type="sibTrans" cxnId="{73C91DB2-1309-430B-A707-79D25872C400}">
      <dgm:prSet/>
      <dgm:spPr/>
      <dgm:t>
        <a:bodyPr/>
        <a:lstStyle/>
        <a:p>
          <a:endParaRPr lang="en-US"/>
        </a:p>
      </dgm:t>
    </dgm:pt>
    <dgm:pt modelId="{04ACE409-EAA9-46CF-8D5F-E3DD6639FB25}">
      <dgm:prSet/>
      <dgm:spPr/>
      <dgm:t>
        <a:bodyPr/>
        <a:lstStyle/>
        <a:p>
          <a:pPr algn="ctr"/>
          <a:r>
            <a:rPr lang="en-US" dirty="0"/>
            <a:t>10 – 15 Applications    $100 per app</a:t>
          </a:r>
        </a:p>
      </dgm:t>
    </dgm:pt>
    <dgm:pt modelId="{86597917-8613-4D2F-B110-D0FFCA9C93A8}" type="parTrans" cxnId="{93E295F1-A61E-45B6-974F-95FD229C895A}">
      <dgm:prSet/>
      <dgm:spPr/>
      <dgm:t>
        <a:bodyPr/>
        <a:lstStyle/>
        <a:p>
          <a:endParaRPr lang="en-US"/>
        </a:p>
      </dgm:t>
    </dgm:pt>
    <dgm:pt modelId="{8FBAF644-BDF8-4A97-92D5-1ADC1817DB55}" type="sibTrans" cxnId="{93E295F1-A61E-45B6-974F-95FD229C895A}">
      <dgm:prSet/>
      <dgm:spPr/>
      <dgm:t>
        <a:bodyPr/>
        <a:lstStyle/>
        <a:p>
          <a:endParaRPr lang="en-US"/>
        </a:p>
      </dgm:t>
    </dgm:pt>
    <dgm:pt modelId="{2F2B8139-DEF8-444C-B851-96A7A8801AD2}">
      <dgm:prSet/>
      <dgm:spPr/>
      <dgm:t>
        <a:bodyPr/>
        <a:lstStyle/>
        <a:p>
          <a:pPr algn="ctr"/>
          <a:r>
            <a:rPr lang="en-US" dirty="0"/>
            <a:t>15+ Applications           $150 per app</a:t>
          </a:r>
        </a:p>
      </dgm:t>
    </dgm:pt>
    <dgm:pt modelId="{72C7DDAD-068F-4C86-BCAE-F889208767BA}" type="parTrans" cxnId="{C0BCA2BA-F6E5-4699-97FC-A37EE461D5C6}">
      <dgm:prSet/>
      <dgm:spPr/>
      <dgm:t>
        <a:bodyPr/>
        <a:lstStyle/>
        <a:p>
          <a:endParaRPr lang="en-US"/>
        </a:p>
      </dgm:t>
    </dgm:pt>
    <dgm:pt modelId="{F95723FF-E05B-4FCD-943B-369FE08C7F84}" type="sibTrans" cxnId="{C0BCA2BA-F6E5-4699-97FC-A37EE461D5C6}">
      <dgm:prSet/>
      <dgm:spPr/>
      <dgm:t>
        <a:bodyPr/>
        <a:lstStyle/>
        <a:p>
          <a:endParaRPr lang="en-US"/>
        </a:p>
      </dgm:t>
    </dgm:pt>
    <dgm:pt modelId="{39ADC844-8956-4780-A185-BE2DA53AE723}">
      <dgm:prSet custT="1"/>
      <dgm:spPr/>
      <dgm:t>
        <a:bodyPr/>
        <a:lstStyle/>
        <a:p>
          <a:pPr algn="ctr"/>
          <a:r>
            <a:rPr lang="en-US" sz="2800" dirty="0"/>
            <a:t>****Bonus****</a:t>
          </a:r>
        </a:p>
      </dgm:t>
    </dgm:pt>
    <dgm:pt modelId="{02604490-87E9-4C80-AEDB-FECA2BA460A0}" type="parTrans" cxnId="{F38E093A-DBA0-4E38-B53E-0E046E4604DB}">
      <dgm:prSet/>
      <dgm:spPr/>
      <dgm:t>
        <a:bodyPr/>
        <a:lstStyle/>
        <a:p>
          <a:endParaRPr lang="en-US"/>
        </a:p>
      </dgm:t>
    </dgm:pt>
    <dgm:pt modelId="{44462462-07F7-4C65-B231-C75CE84FBAF3}" type="sibTrans" cxnId="{F38E093A-DBA0-4E38-B53E-0E046E4604DB}">
      <dgm:prSet/>
      <dgm:spPr/>
      <dgm:t>
        <a:bodyPr/>
        <a:lstStyle/>
        <a:p>
          <a:endParaRPr lang="en-US"/>
        </a:p>
      </dgm:t>
    </dgm:pt>
    <dgm:pt modelId="{425FAEB6-5C04-45C9-8FCE-B51D8B796DBE}">
      <dgm:prSet/>
      <dgm:spPr/>
      <dgm:t>
        <a:bodyPr/>
        <a:lstStyle/>
        <a:p>
          <a:pPr algn="ctr"/>
          <a:r>
            <a:rPr lang="en-US" i="1" dirty="0"/>
            <a:t>If the Agency has more than 150 applications for the month, all agent application bonus DOUBLES!</a:t>
          </a:r>
          <a:endParaRPr lang="en-US" dirty="0"/>
        </a:p>
      </dgm:t>
    </dgm:pt>
    <dgm:pt modelId="{A6714EF4-6F8D-4F64-A7D6-110DC24DFE66}" type="parTrans" cxnId="{3F9E62BB-39A4-4EEF-83D4-479D190BCAE9}">
      <dgm:prSet/>
      <dgm:spPr/>
      <dgm:t>
        <a:bodyPr/>
        <a:lstStyle/>
        <a:p>
          <a:endParaRPr lang="en-US"/>
        </a:p>
      </dgm:t>
    </dgm:pt>
    <dgm:pt modelId="{00C6F8D4-B20E-4A51-81B5-257F7C09D2E7}" type="sibTrans" cxnId="{3F9E62BB-39A4-4EEF-83D4-479D190BCAE9}">
      <dgm:prSet/>
      <dgm:spPr/>
      <dgm:t>
        <a:bodyPr/>
        <a:lstStyle/>
        <a:p>
          <a:endParaRPr lang="en-US"/>
        </a:p>
      </dgm:t>
    </dgm:pt>
    <dgm:pt modelId="{97D6D9A2-275D-4584-8D97-9C2D77974154}" type="pres">
      <dgm:prSet presAssocID="{DB2011D9-0EF8-4ECB-B11C-15C1FF904D1E}" presName="linear" presStyleCnt="0">
        <dgm:presLayoutVars>
          <dgm:animLvl val="lvl"/>
          <dgm:resizeHandles val="exact"/>
        </dgm:presLayoutVars>
      </dgm:prSet>
      <dgm:spPr/>
    </dgm:pt>
    <dgm:pt modelId="{733459D2-9374-48B9-93FE-036F6C737088}" type="pres">
      <dgm:prSet presAssocID="{4CF17692-D79F-4F5C-AB2D-DCD7D77AE2E8}" presName="parentText" presStyleLbl="node1" presStyleIdx="0" presStyleCnt="5">
        <dgm:presLayoutVars>
          <dgm:chMax val="0"/>
          <dgm:bulletEnabled val="1"/>
        </dgm:presLayoutVars>
      </dgm:prSet>
      <dgm:spPr/>
    </dgm:pt>
    <dgm:pt modelId="{19E5EA1C-4413-4538-9348-3EF486151572}" type="pres">
      <dgm:prSet presAssocID="{F434C411-BDD2-4407-AF43-FF177523EBB4}" presName="spacer" presStyleCnt="0"/>
      <dgm:spPr/>
    </dgm:pt>
    <dgm:pt modelId="{E6FBF29F-3896-49FE-92B1-EDDC4D34F817}" type="pres">
      <dgm:prSet presAssocID="{04ACE409-EAA9-46CF-8D5F-E3DD6639FB25}" presName="parentText" presStyleLbl="node1" presStyleIdx="1" presStyleCnt="5">
        <dgm:presLayoutVars>
          <dgm:chMax val="0"/>
          <dgm:bulletEnabled val="1"/>
        </dgm:presLayoutVars>
      </dgm:prSet>
      <dgm:spPr/>
    </dgm:pt>
    <dgm:pt modelId="{A7EE94DC-8B76-476A-B5ED-0E9B52E12142}" type="pres">
      <dgm:prSet presAssocID="{8FBAF644-BDF8-4A97-92D5-1ADC1817DB55}" presName="spacer" presStyleCnt="0"/>
      <dgm:spPr/>
    </dgm:pt>
    <dgm:pt modelId="{DBF7F504-C4A3-473D-AC02-3F4FB1DAB0F4}" type="pres">
      <dgm:prSet presAssocID="{2F2B8139-DEF8-444C-B851-96A7A8801AD2}" presName="parentText" presStyleLbl="node1" presStyleIdx="2" presStyleCnt="5">
        <dgm:presLayoutVars>
          <dgm:chMax val="0"/>
          <dgm:bulletEnabled val="1"/>
        </dgm:presLayoutVars>
      </dgm:prSet>
      <dgm:spPr/>
    </dgm:pt>
    <dgm:pt modelId="{2AD19069-9240-4BB1-8FAD-7901265C81D0}" type="pres">
      <dgm:prSet presAssocID="{F95723FF-E05B-4FCD-943B-369FE08C7F84}" presName="spacer" presStyleCnt="0"/>
      <dgm:spPr/>
    </dgm:pt>
    <dgm:pt modelId="{38BBAEE3-3A65-40DF-8FAC-653504E1F2A2}" type="pres">
      <dgm:prSet presAssocID="{39ADC844-8956-4780-A185-BE2DA53AE723}" presName="parentText" presStyleLbl="node1" presStyleIdx="3" presStyleCnt="5">
        <dgm:presLayoutVars>
          <dgm:chMax val="0"/>
          <dgm:bulletEnabled val="1"/>
        </dgm:presLayoutVars>
      </dgm:prSet>
      <dgm:spPr/>
    </dgm:pt>
    <dgm:pt modelId="{6F7DDC4E-66A6-416B-A73F-1BC6ABC83CD9}" type="pres">
      <dgm:prSet presAssocID="{44462462-07F7-4C65-B231-C75CE84FBAF3}" presName="spacer" presStyleCnt="0"/>
      <dgm:spPr/>
    </dgm:pt>
    <dgm:pt modelId="{CCEED9DE-E098-4D19-91A7-F0C1A58838A3}" type="pres">
      <dgm:prSet presAssocID="{425FAEB6-5C04-45C9-8FCE-B51D8B796DBE}" presName="parentText" presStyleLbl="node1" presStyleIdx="4" presStyleCnt="5">
        <dgm:presLayoutVars>
          <dgm:chMax val="0"/>
          <dgm:bulletEnabled val="1"/>
        </dgm:presLayoutVars>
      </dgm:prSet>
      <dgm:spPr/>
    </dgm:pt>
  </dgm:ptLst>
  <dgm:cxnLst>
    <dgm:cxn modelId="{21D5CC10-830E-42A9-BBC3-ED2621D4A3E6}" type="presOf" srcId="{2F2B8139-DEF8-444C-B851-96A7A8801AD2}" destId="{DBF7F504-C4A3-473D-AC02-3F4FB1DAB0F4}" srcOrd="0" destOrd="0" presId="urn:microsoft.com/office/officeart/2005/8/layout/vList2"/>
    <dgm:cxn modelId="{6C87D826-8B15-444D-A939-C9B596512CFB}" type="presOf" srcId="{DB2011D9-0EF8-4ECB-B11C-15C1FF904D1E}" destId="{97D6D9A2-275D-4584-8D97-9C2D77974154}" srcOrd="0" destOrd="0" presId="urn:microsoft.com/office/officeart/2005/8/layout/vList2"/>
    <dgm:cxn modelId="{F38E093A-DBA0-4E38-B53E-0E046E4604DB}" srcId="{DB2011D9-0EF8-4ECB-B11C-15C1FF904D1E}" destId="{39ADC844-8956-4780-A185-BE2DA53AE723}" srcOrd="3" destOrd="0" parTransId="{02604490-87E9-4C80-AEDB-FECA2BA460A0}" sibTransId="{44462462-07F7-4C65-B231-C75CE84FBAF3}"/>
    <dgm:cxn modelId="{0551E491-5800-44BB-93F7-F76CE2C7F479}" type="presOf" srcId="{39ADC844-8956-4780-A185-BE2DA53AE723}" destId="{38BBAEE3-3A65-40DF-8FAC-653504E1F2A2}" srcOrd="0" destOrd="0" presId="urn:microsoft.com/office/officeart/2005/8/layout/vList2"/>
    <dgm:cxn modelId="{42133294-EE28-406F-9403-7AFE2ABDE524}" type="presOf" srcId="{425FAEB6-5C04-45C9-8FCE-B51D8B796DBE}" destId="{CCEED9DE-E098-4D19-91A7-F0C1A58838A3}" srcOrd="0" destOrd="0" presId="urn:microsoft.com/office/officeart/2005/8/layout/vList2"/>
    <dgm:cxn modelId="{58A241A4-9BEC-4229-AA84-EE4A0094AC17}" type="presOf" srcId="{04ACE409-EAA9-46CF-8D5F-E3DD6639FB25}" destId="{E6FBF29F-3896-49FE-92B1-EDDC4D34F817}" srcOrd="0" destOrd="0" presId="urn:microsoft.com/office/officeart/2005/8/layout/vList2"/>
    <dgm:cxn modelId="{73C91DB2-1309-430B-A707-79D25872C400}" srcId="{DB2011D9-0EF8-4ECB-B11C-15C1FF904D1E}" destId="{4CF17692-D79F-4F5C-AB2D-DCD7D77AE2E8}" srcOrd="0" destOrd="0" parTransId="{CDABBD76-0FD8-4E98-867E-8C485E96FAE6}" sibTransId="{F434C411-BDD2-4407-AF43-FF177523EBB4}"/>
    <dgm:cxn modelId="{C0BCA2BA-F6E5-4699-97FC-A37EE461D5C6}" srcId="{DB2011D9-0EF8-4ECB-B11C-15C1FF904D1E}" destId="{2F2B8139-DEF8-444C-B851-96A7A8801AD2}" srcOrd="2" destOrd="0" parTransId="{72C7DDAD-068F-4C86-BCAE-F889208767BA}" sibTransId="{F95723FF-E05B-4FCD-943B-369FE08C7F84}"/>
    <dgm:cxn modelId="{3F9E62BB-39A4-4EEF-83D4-479D190BCAE9}" srcId="{DB2011D9-0EF8-4ECB-B11C-15C1FF904D1E}" destId="{425FAEB6-5C04-45C9-8FCE-B51D8B796DBE}" srcOrd="4" destOrd="0" parTransId="{A6714EF4-6F8D-4F64-A7D6-110DC24DFE66}" sibTransId="{00C6F8D4-B20E-4A51-81B5-257F7C09D2E7}"/>
    <dgm:cxn modelId="{D6E2BFDF-E66F-4D58-BC62-5490BE293E5E}" type="presOf" srcId="{4CF17692-D79F-4F5C-AB2D-DCD7D77AE2E8}" destId="{733459D2-9374-48B9-93FE-036F6C737088}" srcOrd="0" destOrd="0" presId="urn:microsoft.com/office/officeart/2005/8/layout/vList2"/>
    <dgm:cxn modelId="{93E295F1-A61E-45B6-974F-95FD229C895A}" srcId="{DB2011D9-0EF8-4ECB-B11C-15C1FF904D1E}" destId="{04ACE409-EAA9-46CF-8D5F-E3DD6639FB25}" srcOrd="1" destOrd="0" parTransId="{86597917-8613-4D2F-B110-D0FFCA9C93A8}" sibTransId="{8FBAF644-BDF8-4A97-92D5-1ADC1817DB55}"/>
    <dgm:cxn modelId="{94992A8A-AF23-4C02-B2B4-3F0CA90C6DF8}" type="presParOf" srcId="{97D6D9A2-275D-4584-8D97-9C2D77974154}" destId="{733459D2-9374-48B9-93FE-036F6C737088}" srcOrd="0" destOrd="0" presId="urn:microsoft.com/office/officeart/2005/8/layout/vList2"/>
    <dgm:cxn modelId="{84F8E748-F5D2-4C39-B5BB-6AB9014D165A}" type="presParOf" srcId="{97D6D9A2-275D-4584-8D97-9C2D77974154}" destId="{19E5EA1C-4413-4538-9348-3EF486151572}" srcOrd="1" destOrd="0" presId="urn:microsoft.com/office/officeart/2005/8/layout/vList2"/>
    <dgm:cxn modelId="{AA3FBEFC-5D4B-453C-8B75-D3C99DA7C388}" type="presParOf" srcId="{97D6D9A2-275D-4584-8D97-9C2D77974154}" destId="{E6FBF29F-3896-49FE-92B1-EDDC4D34F817}" srcOrd="2" destOrd="0" presId="urn:microsoft.com/office/officeart/2005/8/layout/vList2"/>
    <dgm:cxn modelId="{FBC3E391-BD2E-41EA-814E-1798B4862523}" type="presParOf" srcId="{97D6D9A2-275D-4584-8D97-9C2D77974154}" destId="{A7EE94DC-8B76-476A-B5ED-0E9B52E12142}" srcOrd="3" destOrd="0" presId="urn:microsoft.com/office/officeart/2005/8/layout/vList2"/>
    <dgm:cxn modelId="{7DEBE98B-6482-4A1D-9253-366EE0B8F623}" type="presParOf" srcId="{97D6D9A2-275D-4584-8D97-9C2D77974154}" destId="{DBF7F504-C4A3-473D-AC02-3F4FB1DAB0F4}" srcOrd="4" destOrd="0" presId="urn:microsoft.com/office/officeart/2005/8/layout/vList2"/>
    <dgm:cxn modelId="{CF8FDA01-6261-4897-84AE-3C1FC112D3EA}" type="presParOf" srcId="{97D6D9A2-275D-4584-8D97-9C2D77974154}" destId="{2AD19069-9240-4BB1-8FAD-7901265C81D0}" srcOrd="5" destOrd="0" presId="urn:microsoft.com/office/officeart/2005/8/layout/vList2"/>
    <dgm:cxn modelId="{588923CE-8420-4A98-81F0-42264EAB5A73}" type="presParOf" srcId="{97D6D9A2-275D-4584-8D97-9C2D77974154}" destId="{38BBAEE3-3A65-40DF-8FAC-653504E1F2A2}" srcOrd="6" destOrd="0" presId="urn:microsoft.com/office/officeart/2005/8/layout/vList2"/>
    <dgm:cxn modelId="{B8B1930A-E548-4297-AA00-57D15E5027FB}" type="presParOf" srcId="{97D6D9A2-275D-4584-8D97-9C2D77974154}" destId="{6F7DDC4E-66A6-416B-A73F-1BC6ABC83CD9}" srcOrd="7" destOrd="0" presId="urn:microsoft.com/office/officeart/2005/8/layout/vList2"/>
    <dgm:cxn modelId="{7F9DC378-2BD8-45CF-AA5A-B108B084E5E8}" type="presParOf" srcId="{97D6D9A2-275D-4584-8D97-9C2D77974154}" destId="{CCEED9DE-E098-4D19-91A7-F0C1A58838A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459D2-9374-48B9-93FE-036F6C737088}">
      <dsp:nvSpPr>
        <dsp:cNvPr id="0" name=""/>
        <dsp:cNvSpPr/>
      </dsp:nvSpPr>
      <dsp:spPr>
        <a:xfrm>
          <a:off x="0" y="56054"/>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5 – 9 Applications         $50 per app</a:t>
          </a:r>
        </a:p>
      </dsp:txBody>
      <dsp:txXfrm>
        <a:off x="32967" y="89021"/>
        <a:ext cx="5117254" cy="609393"/>
      </dsp:txXfrm>
    </dsp:sp>
    <dsp:sp modelId="{E6FBF29F-3896-49FE-92B1-EDDC4D34F817}">
      <dsp:nvSpPr>
        <dsp:cNvPr id="0" name=""/>
        <dsp:cNvSpPr/>
      </dsp:nvSpPr>
      <dsp:spPr>
        <a:xfrm>
          <a:off x="0" y="780342"/>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10 – 15 Applications    $100 per app</a:t>
          </a:r>
        </a:p>
      </dsp:txBody>
      <dsp:txXfrm>
        <a:off x="32967" y="813309"/>
        <a:ext cx="5117254" cy="609393"/>
      </dsp:txXfrm>
    </dsp:sp>
    <dsp:sp modelId="{DBF7F504-C4A3-473D-AC02-3F4FB1DAB0F4}">
      <dsp:nvSpPr>
        <dsp:cNvPr id="0" name=""/>
        <dsp:cNvSpPr/>
      </dsp:nvSpPr>
      <dsp:spPr>
        <a:xfrm>
          <a:off x="0" y="1504630"/>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15+ Applications           $150 per app</a:t>
          </a:r>
        </a:p>
      </dsp:txBody>
      <dsp:txXfrm>
        <a:off x="32967" y="1537597"/>
        <a:ext cx="5117254" cy="609393"/>
      </dsp:txXfrm>
    </dsp:sp>
    <dsp:sp modelId="{38BBAEE3-3A65-40DF-8FAC-653504E1F2A2}">
      <dsp:nvSpPr>
        <dsp:cNvPr id="0" name=""/>
        <dsp:cNvSpPr/>
      </dsp:nvSpPr>
      <dsp:spPr>
        <a:xfrm>
          <a:off x="0" y="2228917"/>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****Bonus****</a:t>
          </a:r>
        </a:p>
      </dsp:txBody>
      <dsp:txXfrm>
        <a:off x="32967" y="2261884"/>
        <a:ext cx="5117254" cy="609393"/>
      </dsp:txXfrm>
    </dsp:sp>
    <dsp:sp modelId="{CCEED9DE-E098-4D19-91A7-F0C1A58838A3}">
      <dsp:nvSpPr>
        <dsp:cNvPr id="0" name=""/>
        <dsp:cNvSpPr/>
      </dsp:nvSpPr>
      <dsp:spPr>
        <a:xfrm>
          <a:off x="0" y="2953205"/>
          <a:ext cx="5183188"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t>If the Agency has more than 150 applications for the month, all agent application bonus DOUBLES!</a:t>
          </a:r>
          <a:endParaRPr lang="en-US" sz="1700" kern="1200" dirty="0"/>
        </a:p>
      </dsp:txBody>
      <dsp:txXfrm>
        <a:off x="32967" y="2986172"/>
        <a:ext cx="5117254" cy="60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9227-3A40-E0C5-B34B-FB5A2123F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C40BA9-C16C-66AA-C044-5A983D941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8E66C3-B1C2-21EC-E17F-99D1A70B1F6A}"/>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5" name="Footer Placeholder 4">
            <a:extLst>
              <a:ext uri="{FF2B5EF4-FFF2-40B4-BE49-F238E27FC236}">
                <a16:creationId xmlns:a16="http://schemas.microsoft.com/office/drawing/2014/main" id="{06CB7E22-DAF4-2F6B-120C-7DFEF6228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1DBFF-ACB0-B341-C4BF-5C03EEE30B25}"/>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31663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748B-16DE-1228-44CF-BBAC74F459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0EAE2D-55B8-5EA7-E465-2DF01F2CDA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745BF-9759-62EB-EA8A-9A8C005637F6}"/>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5" name="Footer Placeholder 4">
            <a:extLst>
              <a:ext uri="{FF2B5EF4-FFF2-40B4-BE49-F238E27FC236}">
                <a16:creationId xmlns:a16="http://schemas.microsoft.com/office/drawing/2014/main" id="{0281DACD-2C47-9BE7-1BA4-708403CB1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07FE0-1F96-CE79-FAB8-C6A3A21A2871}"/>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124989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3B8B7-7755-FCFC-AF6F-841BCF532F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9CC621-2AE3-3274-C549-158E0B663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32840-204F-BC38-DEDB-D021AE68D6DC}"/>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5" name="Footer Placeholder 4">
            <a:extLst>
              <a:ext uri="{FF2B5EF4-FFF2-40B4-BE49-F238E27FC236}">
                <a16:creationId xmlns:a16="http://schemas.microsoft.com/office/drawing/2014/main" id="{FD1ABE7D-A75B-8017-82C0-754F8CE6A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75DFD-1B15-1F91-86FC-7F9EBB0F8E9D}"/>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121003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3081-61D3-5F1E-6472-06B1394DC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6E000-AE6F-C7DE-D5CC-2C880D42A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06F5B-2739-F06E-D3EB-913D03AE6D7B}"/>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5" name="Footer Placeholder 4">
            <a:extLst>
              <a:ext uri="{FF2B5EF4-FFF2-40B4-BE49-F238E27FC236}">
                <a16:creationId xmlns:a16="http://schemas.microsoft.com/office/drawing/2014/main" id="{7533926E-DC83-9DB6-E9DE-6826B8679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542C4-9138-1F4D-9637-20425DE28C22}"/>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361904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3D43-3345-EB22-B7EC-C92ED1BED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B115B6-8FA6-F1A8-AA3A-7634261F6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F718EF-8D5F-53F6-36F8-18A7B8107EF7}"/>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5" name="Footer Placeholder 4">
            <a:extLst>
              <a:ext uri="{FF2B5EF4-FFF2-40B4-BE49-F238E27FC236}">
                <a16:creationId xmlns:a16="http://schemas.microsoft.com/office/drawing/2014/main" id="{5CC61474-618D-7866-7025-33801AF22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D4E32-2393-417A-453C-5778ADB9E276}"/>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1823390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B4DF-7537-F52D-2686-A677A3A22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1E427-5EE5-6A75-78B8-77DC74FB3D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0FF85-DDE1-D8C6-AA14-058ACA6A0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96B63A-4719-C62D-B5C6-264D90AE045C}"/>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6" name="Footer Placeholder 5">
            <a:extLst>
              <a:ext uri="{FF2B5EF4-FFF2-40B4-BE49-F238E27FC236}">
                <a16:creationId xmlns:a16="http://schemas.microsoft.com/office/drawing/2014/main" id="{B2D64713-A49A-7275-089D-A435A319E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F0EF7-444F-7D62-BC73-ED86A094C203}"/>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219286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2F58-B6B8-A73D-B866-5DAD837D85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9812F-8FDC-A895-3EDA-14B8B318B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E15D0B-8E1B-136E-0973-F52A49860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754BB-AE86-B244-BBEA-F92E365DE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C4448-66DB-CCC2-A2B1-061A9683C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9C5968-2902-F42C-63C6-88974FE6A590}"/>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8" name="Footer Placeholder 7">
            <a:extLst>
              <a:ext uri="{FF2B5EF4-FFF2-40B4-BE49-F238E27FC236}">
                <a16:creationId xmlns:a16="http://schemas.microsoft.com/office/drawing/2014/main" id="{3CD043A8-451E-07DC-486B-3A36064730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0CBC2-B10F-9592-24D2-DD0273D05159}"/>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171217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152F-3DAF-1398-403A-5AC663CE8A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8F7127-4BC5-19CC-DEC6-E692DF4658D1}"/>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4" name="Footer Placeholder 3">
            <a:extLst>
              <a:ext uri="{FF2B5EF4-FFF2-40B4-BE49-F238E27FC236}">
                <a16:creationId xmlns:a16="http://schemas.microsoft.com/office/drawing/2014/main" id="{8D30C059-3AAB-9571-4E69-712ACD8B59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D3E7B7-2EA0-C495-8482-806AB2B4903F}"/>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228223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D38B2-3761-900E-5E20-49853AB4D052}"/>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3" name="Footer Placeholder 2">
            <a:extLst>
              <a:ext uri="{FF2B5EF4-FFF2-40B4-BE49-F238E27FC236}">
                <a16:creationId xmlns:a16="http://schemas.microsoft.com/office/drawing/2014/main" id="{27C8605E-AAAA-C1DE-47C2-A5C474E6C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B98DF-E8B8-D77E-9D50-85B2F8950E4D}"/>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238940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B9F7-0209-B810-9874-36A2062D1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7B442-46B5-C2EE-FECB-8D2460E48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677E17-FD56-4ECF-4CDD-1DB0D4881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72F1E-640F-1A92-77D3-A4400EB3E68B}"/>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6" name="Footer Placeholder 5">
            <a:extLst>
              <a:ext uri="{FF2B5EF4-FFF2-40B4-BE49-F238E27FC236}">
                <a16:creationId xmlns:a16="http://schemas.microsoft.com/office/drawing/2014/main" id="{F49C6DB4-7E04-8E1A-07FF-122E45F37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949E3-14A6-423E-E311-6F97F19D9302}"/>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298633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6972-9103-70B7-E1BE-304594CCC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12A76B-C227-E10B-D2D8-35A801F21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4072D3-A382-14AB-8755-DD0E2ADEB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AFDE0-8E5D-8424-D046-18E25D5580FE}"/>
              </a:ext>
            </a:extLst>
          </p:cNvPr>
          <p:cNvSpPr>
            <a:spLocks noGrp="1"/>
          </p:cNvSpPr>
          <p:nvPr>
            <p:ph type="dt" sz="half" idx="10"/>
          </p:nvPr>
        </p:nvSpPr>
        <p:spPr/>
        <p:txBody>
          <a:bodyPr/>
          <a:lstStyle/>
          <a:p>
            <a:fld id="{C0A8A5F8-92EE-477E-9710-06EE217814C6}" type="datetimeFigureOut">
              <a:rPr lang="en-US" smtClean="0"/>
              <a:t>9/1/2022</a:t>
            </a:fld>
            <a:endParaRPr lang="en-US"/>
          </a:p>
        </p:txBody>
      </p:sp>
      <p:sp>
        <p:nvSpPr>
          <p:cNvPr id="6" name="Footer Placeholder 5">
            <a:extLst>
              <a:ext uri="{FF2B5EF4-FFF2-40B4-BE49-F238E27FC236}">
                <a16:creationId xmlns:a16="http://schemas.microsoft.com/office/drawing/2014/main" id="{4216CA46-0725-AD1B-3132-FE23A329A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FCD0D-5172-466D-8855-3120EE083555}"/>
              </a:ext>
            </a:extLst>
          </p:cNvPr>
          <p:cNvSpPr>
            <a:spLocks noGrp="1"/>
          </p:cNvSpPr>
          <p:nvPr>
            <p:ph type="sldNum" sz="quarter" idx="12"/>
          </p:nvPr>
        </p:nvSpPr>
        <p:spPr/>
        <p:txBody>
          <a:bodyPr/>
          <a:lstStyle/>
          <a:p>
            <a:fld id="{BDCFE415-CAC5-4030-B59A-575FDC396DA2}" type="slidenum">
              <a:rPr lang="en-US" smtClean="0"/>
              <a:t>‹#›</a:t>
            </a:fld>
            <a:endParaRPr lang="en-US"/>
          </a:p>
        </p:txBody>
      </p:sp>
    </p:spTree>
    <p:extLst>
      <p:ext uri="{BB962C8B-B14F-4D97-AF65-F5344CB8AC3E}">
        <p14:creationId xmlns:p14="http://schemas.microsoft.com/office/powerpoint/2010/main" val="412597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02EE7-A082-F2FC-3D4F-4AAB9579C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FCED3-06C9-D20D-DC30-1037606381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3B9D1-A6DC-363F-D183-83B0221D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8A5F8-92EE-477E-9710-06EE217814C6}" type="datetimeFigureOut">
              <a:rPr lang="en-US" smtClean="0"/>
              <a:t>9/1/2022</a:t>
            </a:fld>
            <a:endParaRPr lang="en-US"/>
          </a:p>
        </p:txBody>
      </p:sp>
      <p:sp>
        <p:nvSpPr>
          <p:cNvPr id="5" name="Footer Placeholder 4">
            <a:extLst>
              <a:ext uri="{FF2B5EF4-FFF2-40B4-BE49-F238E27FC236}">
                <a16:creationId xmlns:a16="http://schemas.microsoft.com/office/drawing/2014/main" id="{FC82C0F6-1E42-0258-C4FA-8FA7C1D26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5FE5C-1942-BC73-C951-0C6092245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FE415-CAC5-4030-B59A-575FDC396DA2}" type="slidenum">
              <a:rPr lang="en-US" smtClean="0"/>
              <a:t>‹#›</a:t>
            </a:fld>
            <a:endParaRPr lang="en-US"/>
          </a:p>
        </p:txBody>
      </p:sp>
    </p:spTree>
    <p:extLst>
      <p:ext uri="{BB962C8B-B14F-4D97-AF65-F5344CB8AC3E}">
        <p14:creationId xmlns:p14="http://schemas.microsoft.com/office/powerpoint/2010/main" val="109364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373842120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mailto:tmosley@myhst.com" TargetMode="External"/><Relationship Id="rId5" Type="http://schemas.openxmlformats.org/officeDocument/2006/relationships/hyperlink" Target="http://www.chcagents.com/"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chcagents.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zoom.us/j/373842120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nationalgeneral.zoom.us/webinar/register/WN_xtFiv0xaSgCDSsy0s0RIi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wpauley@myhst.com"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hstleadmaster.com/"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portal.cms.gov/portal/"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hstleadmaster.com/"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189F78-FA9B-0DDB-4E12-FED2B66F017B}"/>
              </a:ext>
            </a:extLst>
          </p:cNvPr>
          <p:cNvPicPr>
            <a:picLocks noGrp="1" noChangeAspect="1"/>
          </p:cNvPicPr>
          <p:nvPr>
            <p:ph idx="1"/>
          </p:nvPr>
        </p:nvPicPr>
        <p:blipFill>
          <a:blip r:embed="rId2"/>
          <a:stretch>
            <a:fillRect/>
          </a:stretch>
        </p:blipFill>
        <p:spPr>
          <a:xfrm>
            <a:off x="2136560" y="1349484"/>
            <a:ext cx="7918880" cy="4351338"/>
          </a:xfrm>
          <a:prstGeom prst="rect">
            <a:avLst/>
          </a:prstGeom>
        </p:spPr>
      </p:pic>
      <p:sp>
        <p:nvSpPr>
          <p:cNvPr id="6" name="Rectangle 5">
            <a:extLst>
              <a:ext uri="{FF2B5EF4-FFF2-40B4-BE49-F238E27FC236}">
                <a16:creationId xmlns:a16="http://schemas.microsoft.com/office/drawing/2014/main" id="{9AED91A6-9923-1B8D-0FE0-61C8913D3744}"/>
              </a:ext>
            </a:extLst>
          </p:cNvPr>
          <p:cNvSpPr/>
          <p:nvPr/>
        </p:nvSpPr>
        <p:spPr>
          <a:xfrm>
            <a:off x="1678369" y="426154"/>
            <a:ext cx="915423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JK AGENT SALES TRAINING CALL</a:t>
            </a:r>
          </a:p>
        </p:txBody>
      </p:sp>
      <p:sp>
        <p:nvSpPr>
          <p:cNvPr id="9" name="TextBox 8">
            <a:extLst>
              <a:ext uri="{FF2B5EF4-FFF2-40B4-BE49-F238E27FC236}">
                <a16:creationId xmlns:a16="http://schemas.microsoft.com/office/drawing/2014/main" id="{CA9C9BF9-7C60-F79F-0494-1BF68626AE38}"/>
              </a:ext>
            </a:extLst>
          </p:cNvPr>
          <p:cNvSpPr txBox="1"/>
          <p:nvPr/>
        </p:nvSpPr>
        <p:spPr>
          <a:xfrm>
            <a:off x="4688741" y="4306186"/>
            <a:ext cx="6851556" cy="1569660"/>
          </a:xfrm>
          <a:prstGeom prst="rect">
            <a:avLst/>
          </a:prstGeom>
          <a:noFill/>
        </p:spPr>
        <p:txBody>
          <a:bodyPr wrap="none" rtlCol="0">
            <a:spAutoFit/>
          </a:bodyPr>
          <a:lstStyle/>
          <a:p>
            <a:pPr algn="ctr"/>
            <a:r>
              <a:rPr lang="en-US" sz="3200" dirty="0">
                <a:latin typeface="Agency FB" panose="020B0503020202020204" pitchFamily="34" charset="0"/>
              </a:rPr>
              <a:t>Thursday, September 1, 2022</a:t>
            </a:r>
          </a:p>
          <a:p>
            <a:pPr algn="ctr"/>
            <a:r>
              <a:rPr lang="en-US" sz="3200" dirty="0">
                <a:latin typeface="Agency FB" panose="020B0503020202020204" pitchFamily="34" charset="0"/>
              </a:rPr>
              <a:t>1PM CST</a:t>
            </a:r>
          </a:p>
          <a:p>
            <a:pPr algn="ctr"/>
            <a:r>
              <a:rPr lang="en-US" sz="3200" dirty="0">
                <a:latin typeface="Agency FB" panose="020B0503020202020204" pitchFamily="34" charset="0"/>
              </a:rPr>
              <a:t>Zoom Meeting Link: </a:t>
            </a:r>
            <a:r>
              <a:rPr lang="en-US" sz="3200" b="0" i="0" u="sng" dirty="0">
                <a:solidFill>
                  <a:srgbClr val="0066CC"/>
                </a:solidFill>
                <a:effectLst/>
                <a:latin typeface="Agency FB" panose="020B0503020202020204" pitchFamily="34" charset="0"/>
                <a:hlinkClick r:id="rId3" tooltip="This external link will open in a new window"/>
              </a:rPr>
              <a:t>https://zoom.us/j/3738421209</a:t>
            </a:r>
            <a:endParaRPr lang="en-US" sz="3200" dirty="0">
              <a:latin typeface="Agency FB" panose="020B0503020202020204" pitchFamily="34" charset="0"/>
            </a:endParaRPr>
          </a:p>
        </p:txBody>
      </p:sp>
    </p:spTree>
    <p:extLst>
      <p:ext uri="{BB962C8B-B14F-4D97-AF65-F5344CB8AC3E}">
        <p14:creationId xmlns:p14="http://schemas.microsoft.com/office/powerpoint/2010/main" val="387501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website&#10;&#10;Description automatically generated">
            <a:extLst>
              <a:ext uri="{FF2B5EF4-FFF2-40B4-BE49-F238E27FC236}">
                <a16:creationId xmlns:a16="http://schemas.microsoft.com/office/drawing/2014/main" id="{B1459CC8-3C54-2069-A8C3-ADFB64C15999}"/>
              </a:ext>
            </a:extLst>
          </p:cNvPr>
          <p:cNvPicPr>
            <a:picLocks noChangeAspect="1"/>
          </p:cNvPicPr>
          <p:nvPr/>
        </p:nvPicPr>
        <p:blipFill rotWithShape="1">
          <a:blip r:embed="rId2"/>
          <a:srcRect l="1210" r="37326" b="-2"/>
          <a:stretch/>
        </p:blipFill>
        <p:spPr>
          <a:xfrm>
            <a:off x="6421035" y="643467"/>
            <a:ext cx="5129784" cy="5571066"/>
          </a:xfrm>
          <a:prstGeom prst="rect">
            <a:avLst/>
          </a:prstGeom>
        </p:spPr>
      </p:pic>
      <p:sp>
        <p:nvSpPr>
          <p:cNvPr id="14" name="Rectangle 13">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with medium confidence">
            <a:extLst>
              <a:ext uri="{FF2B5EF4-FFF2-40B4-BE49-F238E27FC236}">
                <a16:creationId xmlns:a16="http://schemas.microsoft.com/office/drawing/2014/main" id="{58A3549A-52E8-0324-75E3-B50CC0962544}"/>
              </a:ext>
            </a:extLst>
          </p:cNvPr>
          <p:cNvPicPr>
            <a:picLocks noChangeAspect="1"/>
          </p:cNvPicPr>
          <p:nvPr/>
        </p:nvPicPr>
        <p:blipFill rotWithShape="1">
          <a:blip r:embed="rId3"/>
          <a:srcRect l="22178" r="25108" b="1"/>
          <a:stretch/>
        </p:blipFill>
        <p:spPr>
          <a:xfrm>
            <a:off x="641180" y="643467"/>
            <a:ext cx="5129784" cy="5571066"/>
          </a:xfrm>
          <a:prstGeom prst="rect">
            <a:avLst/>
          </a:prstGeom>
        </p:spPr>
      </p:pic>
    </p:spTree>
    <p:extLst>
      <p:ext uri="{BB962C8B-B14F-4D97-AF65-F5344CB8AC3E}">
        <p14:creationId xmlns:p14="http://schemas.microsoft.com/office/powerpoint/2010/main" val="226316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65972F-98AE-D69F-DE19-FCC50797EE65}"/>
              </a:ext>
            </a:extLst>
          </p:cNvPr>
          <p:cNvPicPr>
            <a:picLocks noChangeAspect="1"/>
          </p:cNvPicPr>
          <p:nvPr/>
        </p:nvPicPr>
        <p:blipFill>
          <a:blip r:embed="rId2"/>
          <a:stretch>
            <a:fillRect/>
          </a:stretch>
        </p:blipFill>
        <p:spPr>
          <a:xfrm>
            <a:off x="6757532" y="164577"/>
            <a:ext cx="4937760" cy="1036929"/>
          </a:xfrm>
          <a:prstGeom prst="rect">
            <a:avLst/>
          </a:prstGeom>
        </p:spPr>
      </p:pic>
      <p:pic>
        <p:nvPicPr>
          <p:cNvPr id="8" name="Picture 7">
            <a:extLst>
              <a:ext uri="{FF2B5EF4-FFF2-40B4-BE49-F238E27FC236}">
                <a16:creationId xmlns:a16="http://schemas.microsoft.com/office/drawing/2014/main" id="{368F0EC2-F32E-56AC-C79C-48068EEE831B}"/>
              </a:ext>
            </a:extLst>
          </p:cNvPr>
          <p:cNvPicPr>
            <a:picLocks noChangeAspect="1"/>
          </p:cNvPicPr>
          <p:nvPr/>
        </p:nvPicPr>
        <p:blipFill>
          <a:blip r:embed="rId3"/>
          <a:stretch>
            <a:fillRect/>
          </a:stretch>
        </p:blipFill>
        <p:spPr>
          <a:xfrm>
            <a:off x="0" y="164577"/>
            <a:ext cx="6210300" cy="6343650"/>
          </a:xfrm>
          <a:prstGeom prst="rect">
            <a:avLst/>
          </a:prstGeom>
        </p:spPr>
      </p:pic>
      <p:pic>
        <p:nvPicPr>
          <p:cNvPr id="10" name="Picture 9">
            <a:extLst>
              <a:ext uri="{FF2B5EF4-FFF2-40B4-BE49-F238E27FC236}">
                <a16:creationId xmlns:a16="http://schemas.microsoft.com/office/drawing/2014/main" id="{1E2E8AC1-1583-1E6F-FE90-115263A116ED}"/>
              </a:ext>
            </a:extLst>
          </p:cNvPr>
          <p:cNvPicPr>
            <a:picLocks noChangeAspect="1"/>
          </p:cNvPicPr>
          <p:nvPr/>
        </p:nvPicPr>
        <p:blipFill>
          <a:blip r:embed="rId4"/>
          <a:stretch>
            <a:fillRect/>
          </a:stretch>
        </p:blipFill>
        <p:spPr>
          <a:xfrm>
            <a:off x="6003401" y="1201506"/>
            <a:ext cx="6086475" cy="2667000"/>
          </a:xfrm>
          <a:prstGeom prst="rect">
            <a:avLst/>
          </a:prstGeom>
        </p:spPr>
      </p:pic>
      <p:sp>
        <p:nvSpPr>
          <p:cNvPr id="12" name="TextBox 11">
            <a:extLst>
              <a:ext uri="{FF2B5EF4-FFF2-40B4-BE49-F238E27FC236}">
                <a16:creationId xmlns:a16="http://schemas.microsoft.com/office/drawing/2014/main" id="{FE5C3DFF-59B5-862F-4C71-8E70A3009AD4}"/>
              </a:ext>
            </a:extLst>
          </p:cNvPr>
          <p:cNvSpPr txBox="1"/>
          <p:nvPr/>
        </p:nvSpPr>
        <p:spPr>
          <a:xfrm>
            <a:off x="6407592" y="3868506"/>
            <a:ext cx="5484992" cy="2523768"/>
          </a:xfrm>
          <a:prstGeom prst="rect">
            <a:avLst/>
          </a:prstGeom>
          <a:noFill/>
        </p:spPr>
        <p:txBody>
          <a:bodyPr wrap="square" rtlCol="0">
            <a:spAutoFit/>
          </a:bodyPr>
          <a:lstStyle/>
          <a:p>
            <a:pPr algn="ctr"/>
            <a:r>
              <a:rPr lang="en-US" dirty="0">
                <a:solidFill>
                  <a:schemeClr val="tx2">
                    <a:lumMod val="60000"/>
                    <a:lumOff val="40000"/>
                  </a:schemeClr>
                </a:solidFill>
                <a:latin typeface="Bookman Old Style" panose="02050604050505020204" pitchFamily="18" charset="0"/>
              </a:rPr>
              <a:t>Entire SOB can be found on the Agency portal. </a:t>
            </a:r>
            <a:r>
              <a:rPr lang="en-US" dirty="0">
                <a:solidFill>
                  <a:schemeClr val="accent1">
                    <a:lumMod val="75000"/>
                  </a:schemeClr>
                </a:solidFill>
                <a:latin typeface="Bookman Old Style" panose="02050604050505020204" pitchFamily="18" charset="0"/>
                <a:hlinkClick r:id="rId5">
                  <a:extLst>
                    <a:ext uri="{A12FA001-AC4F-418D-AE19-62706E023703}">
                      <ahyp:hlinkClr xmlns:ahyp="http://schemas.microsoft.com/office/drawing/2018/hyperlinkcolor" val="tx"/>
                    </a:ext>
                  </a:extLst>
                </a:hlinkClick>
              </a:rPr>
              <a:t>www.chcagents.com</a:t>
            </a:r>
            <a:r>
              <a:rPr lang="en-US" dirty="0">
                <a:solidFill>
                  <a:schemeClr val="accent1">
                    <a:lumMod val="75000"/>
                  </a:schemeClr>
                </a:solidFill>
                <a:latin typeface="Bookman Old Style" panose="02050604050505020204" pitchFamily="18" charset="0"/>
              </a:rPr>
              <a:t>.</a:t>
            </a:r>
          </a:p>
          <a:p>
            <a:pPr algn="ctr"/>
            <a:endParaRPr lang="en-US" dirty="0">
              <a:solidFill>
                <a:schemeClr val="accent1">
                  <a:lumMod val="75000"/>
                </a:schemeClr>
              </a:solidFill>
              <a:latin typeface="Bookman Old Style" panose="02050604050505020204" pitchFamily="18" charset="0"/>
            </a:endParaRPr>
          </a:p>
          <a:p>
            <a:pPr algn="ctr"/>
            <a:r>
              <a:rPr lang="en-US" b="1" dirty="0">
                <a:solidFill>
                  <a:schemeClr val="accent1">
                    <a:lumMod val="75000"/>
                  </a:schemeClr>
                </a:solidFill>
                <a:latin typeface="Bookman Old Style" panose="02050604050505020204" pitchFamily="18" charset="0"/>
              </a:rPr>
              <a:t>For Contracting: </a:t>
            </a:r>
          </a:p>
          <a:p>
            <a:pPr algn="ctr" fontAlgn="base"/>
            <a:r>
              <a:rPr lang="en-US" b="0" i="0" dirty="0">
                <a:solidFill>
                  <a:srgbClr val="858585"/>
                </a:solidFill>
                <a:effectLst/>
                <a:latin typeface="eb garamond" panose="00000500000000000000" pitchFamily="2" charset="0"/>
              </a:rPr>
              <a:t> </a:t>
            </a:r>
            <a:r>
              <a:rPr lang="en-US" sz="1600" b="0" i="0" dirty="0">
                <a:solidFill>
                  <a:srgbClr val="858585"/>
                </a:solidFill>
                <a:effectLst/>
                <a:latin typeface="eb garamond" panose="00000500000000000000" pitchFamily="2" charset="0"/>
              </a:rPr>
              <a:t>Email: </a:t>
            </a:r>
            <a:r>
              <a:rPr lang="en-US" sz="1600" b="0" i="0" u="none" strike="noStrike" dirty="0">
                <a:solidFill>
                  <a:srgbClr val="858585"/>
                </a:solidFill>
                <a:effectLst/>
                <a:latin typeface="eb garamond" panose="00000500000000000000" pitchFamily="2" charset="0"/>
                <a:hlinkClick r:id="rId6"/>
              </a:rPr>
              <a:t>tmosley@myhst.com</a:t>
            </a:r>
            <a:endParaRPr lang="en-US" sz="1600" b="0" i="0" dirty="0">
              <a:effectLst/>
            </a:endParaRPr>
          </a:p>
          <a:p>
            <a:pPr algn="ctr" fontAlgn="base"/>
            <a:r>
              <a:rPr lang="en-US" sz="1600" b="0" i="0" dirty="0">
                <a:solidFill>
                  <a:srgbClr val="858585"/>
                </a:solidFill>
                <a:effectLst/>
                <a:latin typeface="eb garamond" panose="00000500000000000000" pitchFamily="2" charset="0"/>
              </a:rPr>
              <a:t>Please include Name, Phone# &amp; Email. In the Subject Line - please put PHP Contracting Request.</a:t>
            </a:r>
            <a:endParaRPr lang="en-US" sz="1600" b="0" i="0" dirty="0">
              <a:effectLst/>
            </a:endParaRPr>
          </a:p>
          <a:p>
            <a:pPr algn="ctr"/>
            <a:endParaRPr lang="en-US" dirty="0">
              <a:solidFill>
                <a:schemeClr val="accent1">
                  <a:lumMod val="75000"/>
                </a:schemeClr>
              </a:solidFill>
              <a:latin typeface="Bookman Old Style" panose="02050604050505020204" pitchFamily="18" charset="0"/>
            </a:endParaRPr>
          </a:p>
          <a:p>
            <a:endParaRPr lang="en-US" dirty="0"/>
          </a:p>
        </p:txBody>
      </p:sp>
      <p:sp>
        <p:nvSpPr>
          <p:cNvPr id="14" name="TextBox 13">
            <a:extLst>
              <a:ext uri="{FF2B5EF4-FFF2-40B4-BE49-F238E27FC236}">
                <a16:creationId xmlns:a16="http://schemas.microsoft.com/office/drawing/2014/main" id="{55EFC570-EF65-426D-BC22-4AEFE2E40380}"/>
              </a:ext>
            </a:extLst>
          </p:cNvPr>
          <p:cNvSpPr txBox="1"/>
          <p:nvPr/>
        </p:nvSpPr>
        <p:spPr>
          <a:xfrm>
            <a:off x="7742993" y="6022942"/>
            <a:ext cx="2966838" cy="369332"/>
          </a:xfrm>
          <a:prstGeom prst="rect">
            <a:avLst/>
          </a:prstGeom>
          <a:noFill/>
        </p:spPr>
        <p:txBody>
          <a:bodyPr wrap="none" rtlCol="0">
            <a:spAutoFit/>
          </a:bodyPr>
          <a:lstStyle/>
          <a:p>
            <a:r>
              <a:rPr lang="en-US" b="1" dirty="0">
                <a:solidFill>
                  <a:srgbClr val="FF0000"/>
                </a:solidFill>
              </a:rPr>
              <a:t>PHP is now IHP in TopBroker!</a:t>
            </a:r>
          </a:p>
        </p:txBody>
      </p:sp>
    </p:spTree>
    <p:extLst>
      <p:ext uri="{BB962C8B-B14F-4D97-AF65-F5344CB8AC3E}">
        <p14:creationId xmlns:p14="http://schemas.microsoft.com/office/powerpoint/2010/main" val="288940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769A-9F24-E8EF-C6C4-DD3E0673117A}"/>
              </a:ext>
            </a:extLst>
          </p:cNvPr>
          <p:cNvSpPr>
            <a:spLocks noGrp="1"/>
          </p:cNvSpPr>
          <p:nvPr>
            <p:ph type="title"/>
          </p:nvPr>
        </p:nvSpPr>
        <p:spPr/>
        <p:txBody>
          <a:bodyPr/>
          <a:lstStyle/>
          <a:p>
            <a:r>
              <a:rPr lang="en-US" b="0" i="0" dirty="0">
                <a:solidFill>
                  <a:schemeClr val="accent1">
                    <a:lumMod val="75000"/>
                  </a:schemeClr>
                </a:solidFill>
                <a:effectLst/>
                <a:latin typeface="Tahoma" panose="020B0604030504040204" pitchFamily="34" charset="0"/>
              </a:rPr>
              <a:t>Making Our Lives </a:t>
            </a:r>
            <a:r>
              <a:rPr lang="en-US" dirty="0">
                <a:solidFill>
                  <a:schemeClr val="accent1">
                    <a:lumMod val="75000"/>
                  </a:schemeClr>
                </a:solidFill>
                <a:latin typeface="Tahoma" panose="020B0604030504040204" pitchFamily="34" charset="0"/>
              </a:rPr>
              <a:t>E</a:t>
            </a:r>
            <a:r>
              <a:rPr lang="en-US" b="0" i="0" dirty="0">
                <a:solidFill>
                  <a:schemeClr val="accent1">
                    <a:lumMod val="75000"/>
                  </a:schemeClr>
                </a:solidFill>
                <a:effectLst/>
                <a:latin typeface="Tahoma" panose="020B0604030504040204" pitchFamily="34" charset="0"/>
              </a:rPr>
              <a:t>asier!!! PHP IHP Plan Rolls Out </a:t>
            </a:r>
            <a:r>
              <a:rPr lang="en-US" dirty="0">
                <a:solidFill>
                  <a:schemeClr val="accent1">
                    <a:lumMod val="75000"/>
                  </a:schemeClr>
                </a:solidFill>
                <a:latin typeface="Tahoma" panose="020B0604030504040204" pitchFamily="34" charset="0"/>
              </a:rPr>
              <a:t>C</a:t>
            </a:r>
            <a:r>
              <a:rPr lang="en-US" b="0" i="0" dirty="0">
                <a:solidFill>
                  <a:schemeClr val="accent1">
                    <a:lumMod val="75000"/>
                  </a:schemeClr>
                </a:solidFill>
                <a:effectLst/>
                <a:latin typeface="Tahoma" panose="020B0604030504040204" pitchFamily="34" charset="0"/>
              </a:rPr>
              <a:t>lient APP!</a:t>
            </a:r>
            <a:endParaRPr lang="en-US" dirty="0">
              <a:solidFill>
                <a:schemeClr val="accent1">
                  <a:lumMod val="75000"/>
                </a:schemeClr>
              </a:solidFill>
            </a:endParaRPr>
          </a:p>
        </p:txBody>
      </p:sp>
      <p:pic>
        <p:nvPicPr>
          <p:cNvPr id="6" name="Content Placeholder 5">
            <a:extLst>
              <a:ext uri="{FF2B5EF4-FFF2-40B4-BE49-F238E27FC236}">
                <a16:creationId xmlns:a16="http://schemas.microsoft.com/office/drawing/2014/main" id="{43627D20-2727-A518-95D8-85815F029E82}"/>
              </a:ext>
            </a:extLst>
          </p:cNvPr>
          <p:cNvPicPr>
            <a:picLocks noGrp="1" noChangeAspect="1"/>
          </p:cNvPicPr>
          <p:nvPr>
            <p:ph sz="half" idx="1"/>
          </p:nvPr>
        </p:nvPicPr>
        <p:blipFill>
          <a:blip r:embed="rId2"/>
          <a:stretch>
            <a:fillRect/>
          </a:stretch>
        </p:blipFill>
        <p:spPr>
          <a:xfrm>
            <a:off x="6313025" y="2011596"/>
            <a:ext cx="5776194" cy="4633753"/>
          </a:xfrm>
        </p:spPr>
      </p:pic>
      <p:pic>
        <p:nvPicPr>
          <p:cNvPr id="8" name="Content Placeholder 7">
            <a:extLst>
              <a:ext uri="{FF2B5EF4-FFF2-40B4-BE49-F238E27FC236}">
                <a16:creationId xmlns:a16="http://schemas.microsoft.com/office/drawing/2014/main" id="{CCF65A61-F94A-4CFE-2570-A63444CD2CC9}"/>
              </a:ext>
            </a:extLst>
          </p:cNvPr>
          <p:cNvPicPr>
            <a:picLocks noGrp="1" noChangeAspect="1"/>
          </p:cNvPicPr>
          <p:nvPr>
            <p:ph sz="half" idx="2"/>
          </p:nvPr>
        </p:nvPicPr>
        <p:blipFill>
          <a:blip r:embed="rId3"/>
          <a:stretch>
            <a:fillRect/>
          </a:stretch>
        </p:blipFill>
        <p:spPr>
          <a:xfrm>
            <a:off x="372140" y="2254664"/>
            <a:ext cx="5391088" cy="4518276"/>
          </a:xfrm>
        </p:spPr>
      </p:pic>
      <p:pic>
        <p:nvPicPr>
          <p:cNvPr id="9" name="Picture 8">
            <a:extLst>
              <a:ext uri="{FF2B5EF4-FFF2-40B4-BE49-F238E27FC236}">
                <a16:creationId xmlns:a16="http://schemas.microsoft.com/office/drawing/2014/main" id="{633CF166-9656-1F4F-ED97-124A38BC1905}"/>
              </a:ext>
            </a:extLst>
          </p:cNvPr>
          <p:cNvPicPr>
            <a:picLocks noChangeAspect="1"/>
          </p:cNvPicPr>
          <p:nvPr/>
        </p:nvPicPr>
        <p:blipFill>
          <a:blip r:embed="rId4"/>
          <a:stretch>
            <a:fillRect/>
          </a:stretch>
        </p:blipFill>
        <p:spPr>
          <a:xfrm>
            <a:off x="891744" y="85060"/>
            <a:ext cx="3054361" cy="493819"/>
          </a:xfrm>
          <a:prstGeom prst="rect">
            <a:avLst/>
          </a:prstGeom>
        </p:spPr>
      </p:pic>
    </p:spTree>
    <p:extLst>
      <p:ext uri="{BB962C8B-B14F-4D97-AF65-F5344CB8AC3E}">
        <p14:creationId xmlns:p14="http://schemas.microsoft.com/office/powerpoint/2010/main" val="241281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C2D365-06C0-66A1-301E-65E1D498AACC}"/>
              </a:ext>
            </a:extLst>
          </p:cNvPr>
          <p:cNvSpPr/>
          <p:nvPr/>
        </p:nvSpPr>
        <p:spPr>
          <a:xfrm>
            <a:off x="1145999" y="1477407"/>
            <a:ext cx="4613919" cy="93957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cap="none" spc="0" dirty="0">
                <a:ln w="12700" cmpd="sng">
                  <a:solidFill>
                    <a:schemeClr val="accent4"/>
                  </a:solidFill>
                  <a:prstDash val="solid"/>
                </a:ln>
                <a:effectLst/>
                <a:latin typeface="+mj-lt"/>
                <a:ea typeface="+mj-ea"/>
                <a:cs typeface="+mj-cs"/>
              </a:rPr>
              <a:t>Inshura Onboarding</a:t>
            </a:r>
          </a:p>
        </p:txBody>
      </p:sp>
      <p:sp>
        <p:nvSpPr>
          <p:cNvPr id="22" name="Rectangle 2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5"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39246B28-30D7-FE28-2A34-427922AE4145}"/>
              </a:ext>
            </a:extLst>
          </p:cNvPr>
          <p:cNvPicPr>
            <a:picLocks noChangeAspect="1"/>
          </p:cNvPicPr>
          <p:nvPr/>
        </p:nvPicPr>
        <p:blipFill>
          <a:blip r:embed="rId2"/>
          <a:stretch>
            <a:fillRect/>
          </a:stretch>
        </p:blipFill>
        <p:spPr>
          <a:xfrm>
            <a:off x="629986" y="3619811"/>
            <a:ext cx="5586942" cy="2765535"/>
          </a:xfrm>
          <a:prstGeom prst="rect">
            <a:avLst/>
          </a:prstGeom>
        </p:spPr>
      </p:pic>
      <p:sp>
        <p:nvSpPr>
          <p:cNvPr id="46" name="Rectangle 4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E46907-5C8A-B107-2654-8672A1311EFE}"/>
              </a:ext>
            </a:extLst>
          </p:cNvPr>
          <p:cNvPicPr>
            <a:picLocks noChangeAspect="1"/>
          </p:cNvPicPr>
          <p:nvPr/>
        </p:nvPicPr>
        <p:blipFill>
          <a:blip r:embed="rId3"/>
          <a:stretch>
            <a:fillRect/>
          </a:stretch>
        </p:blipFill>
        <p:spPr>
          <a:xfrm>
            <a:off x="7115955" y="132379"/>
            <a:ext cx="4576969" cy="3455611"/>
          </a:xfrm>
          <a:prstGeom prst="rect">
            <a:avLst/>
          </a:prstGeom>
        </p:spPr>
      </p:pic>
      <p:pic>
        <p:nvPicPr>
          <p:cNvPr id="7" name="Picture 6">
            <a:extLst>
              <a:ext uri="{FF2B5EF4-FFF2-40B4-BE49-F238E27FC236}">
                <a16:creationId xmlns:a16="http://schemas.microsoft.com/office/drawing/2014/main" id="{1DC6F5F1-50D4-CFEC-4973-077765A3EE34}"/>
              </a:ext>
            </a:extLst>
          </p:cNvPr>
          <p:cNvPicPr>
            <a:picLocks noChangeAspect="1"/>
          </p:cNvPicPr>
          <p:nvPr/>
        </p:nvPicPr>
        <p:blipFill>
          <a:blip r:embed="rId4"/>
          <a:stretch>
            <a:fillRect/>
          </a:stretch>
        </p:blipFill>
        <p:spPr>
          <a:xfrm>
            <a:off x="6479838" y="3588540"/>
            <a:ext cx="5586942" cy="2910239"/>
          </a:xfrm>
          <a:prstGeom prst="rect">
            <a:avLst/>
          </a:prstGeom>
        </p:spPr>
      </p:pic>
      <p:pic>
        <p:nvPicPr>
          <p:cNvPr id="9" name="Picture 8">
            <a:extLst>
              <a:ext uri="{FF2B5EF4-FFF2-40B4-BE49-F238E27FC236}">
                <a16:creationId xmlns:a16="http://schemas.microsoft.com/office/drawing/2014/main" id="{964FF864-ECEA-EF3A-1A3F-EECA6DF5895B}"/>
              </a:ext>
            </a:extLst>
          </p:cNvPr>
          <p:cNvPicPr>
            <a:picLocks noChangeAspect="1"/>
          </p:cNvPicPr>
          <p:nvPr/>
        </p:nvPicPr>
        <p:blipFill>
          <a:blip r:embed="rId5"/>
          <a:stretch>
            <a:fillRect/>
          </a:stretch>
        </p:blipFill>
        <p:spPr>
          <a:xfrm>
            <a:off x="1095237" y="228524"/>
            <a:ext cx="2357721" cy="1294933"/>
          </a:xfrm>
          <a:prstGeom prst="rect">
            <a:avLst/>
          </a:prstGeom>
        </p:spPr>
      </p:pic>
    </p:spTree>
    <p:extLst>
      <p:ext uri="{BB962C8B-B14F-4D97-AF65-F5344CB8AC3E}">
        <p14:creationId xmlns:p14="http://schemas.microsoft.com/office/powerpoint/2010/main" val="130385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3" name="Content Placeholder 5">
            <a:extLst>
              <a:ext uri="{FF2B5EF4-FFF2-40B4-BE49-F238E27FC236}">
                <a16:creationId xmlns:a16="http://schemas.microsoft.com/office/drawing/2014/main" id="{1D7E83EC-1C80-9351-0BE7-7E72A2D49482}"/>
              </a:ext>
            </a:extLst>
          </p:cNvPr>
          <p:cNvGraphicFramePr>
            <a:graphicFrameLocks noGrp="1"/>
          </p:cNvGraphicFramePr>
          <p:nvPr>
            <p:ph sz="quarter" idx="4"/>
            <p:extLst>
              <p:ext uri="{D42A27DB-BD31-4B8C-83A1-F6EECF244321}">
                <p14:modId xmlns:p14="http://schemas.microsoft.com/office/powerpoint/2010/main" val="1026784031"/>
              </p:ext>
            </p:extLst>
          </p:nvPr>
        </p:nvGraphicFramePr>
        <p:xfrm>
          <a:off x="3504405" y="2996238"/>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D0D812A-F3B2-3EA9-85F8-5AB1B925C783}"/>
              </a:ext>
            </a:extLst>
          </p:cNvPr>
          <p:cNvPicPr>
            <a:picLocks noChangeAspect="1"/>
          </p:cNvPicPr>
          <p:nvPr/>
        </p:nvPicPr>
        <p:blipFill>
          <a:blip r:embed="rId8"/>
          <a:stretch>
            <a:fillRect/>
          </a:stretch>
        </p:blipFill>
        <p:spPr>
          <a:xfrm>
            <a:off x="4876799" y="816367"/>
            <a:ext cx="2438400" cy="1383790"/>
          </a:xfrm>
          <a:prstGeom prst="rect">
            <a:avLst/>
          </a:prstGeom>
        </p:spPr>
      </p:pic>
      <p:sp>
        <p:nvSpPr>
          <p:cNvPr id="12" name="Rectangle 11">
            <a:extLst>
              <a:ext uri="{FF2B5EF4-FFF2-40B4-BE49-F238E27FC236}">
                <a16:creationId xmlns:a16="http://schemas.microsoft.com/office/drawing/2014/main" id="{5F38415A-A77E-BB3B-300C-F447D3D53AD7}"/>
              </a:ext>
            </a:extLst>
          </p:cNvPr>
          <p:cNvSpPr/>
          <p:nvPr/>
        </p:nvSpPr>
        <p:spPr>
          <a:xfrm>
            <a:off x="-169070" y="18097"/>
            <a:ext cx="1224566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2">
                    <a:lumMod val="60000"/>
                    <a:lumOff val="40000"/>
                  </a:schemeClr>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CHC Agency Contest - September 2022</a:t>
            </a:r>
          </a:p>
        </p:txBody>
      </p:sp>
      <p:sp>
        <p:nvSpPr>
          <p:cNvPr id="19" name="Rectangle 18">
            <a:extLst>
              <a:ext uri="{FF2B5EF4-FFF2-40B4-BE49-F238E27FC236}">
                <a16:creationId xmlns:a16="http://schemas.microsoft.com/office/drawing/2014/main" id="{3B71EF0A-A8FC-CD8B-4CB3-ACF1391AE549}"/>
              </a:ext>
            </a:extLst>
          </p:cNvPr>
          <p:cNvSpPr/>
          <p:nvPr/>
        </p:nvSpPr>
        <p:spPr>
          <a:xfrm>
            <a:off x="1842046" y="2102426"/>
            <a:ext cx="850790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IHP - Partnership Health Plan</a:t>
            </a:r>
          </a:p>
        </p:txBody>
      </p:sp>
    </p:spTree>
    <p:extLst>
      <p:ext uri="{BB962C8B-B14F-4D97-AF65-F5344CB8AC3E}">
        <p14:creationId xmlns:p14="http://schemas.microsoft.com/office/powerpoint/2010/main" val="264879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1873"/>
            <a:ext cx="12192000" cy="2686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le 4">
            <a:extLst>
              <a:ext uri="{FF2B5EF4-FFF2-40B4-BE49-F238E27FC236}">
                <a16:creationId xmlns:a16="http://schemas.microsoft.com/office/drawing/2014/main" id="{48460D47-1C96-D0B3-F2ED-B02F27F3369E}"/>
              </a:ext>
            </a:extLst>
          </p:cNvPr>
          <p:cNvSpPr>
            <a:spLocks noGrp="1"/>
          </p:cNvSpPr>
          <p:nvPr>
            <p:ph type="title"/>
          </p:nvPr>
        </p:nvSpPr>
        <p:spPr>
          <a:xfrm>
            <a:off x="2210819" y="3202883"/>
            <a:ext cx="8148734" cy="1069270"/>
          </a:xfrm>
          <a:solidFill>
            <a:srgbClr val="FFFFFF"/>
          </a:solidFill>
          <a:ln w="31750" cap="sq">
            <a:solidFill>
              <a:srgbClr val="5E5E52"/>
            </a:solidFill>
            <a:miter lim="800000"/>
          </a:ln>
        </p:spPr>
        <p:txBody>
          <a:bodyPr>
            <a:normAutofit/>
          </a:bodyPr>
          <a:lstStyle/>
          <a:p>
            <a:pPr algn="ctr"/>
            <a:r>
              <a:rPr lang="en-US" sz="3600">
                <a:solidFill>
                  <a:srgbClr val="262626"/>
                </a:solidFill>
              </a:rPr>
              <a:t>WELCOME BONUS</a:t>
            </a:r>
          </a:p>
        </p:txBody>
      </p:sp>
      <p:pic>
        <p:nvPicPr>
          <p:cNvPr id="8" name="Picture 7">
            <a:extLst>
              <a:ext uri="{FF2B5EF4-FFF2-40B4-BE49-F238E27FC236}">
                <a16:creationId xmlns:a16="http://schemas.microsoft.com/office/drawing/2014/main" id="{87B0E07D-149D-785F-AF5A-37834076FBE8}"/>
              </a:ext>
            </a:extLst>
          </p:cNvPr>
          <p:cNvPicPr>
            <a:picLocks noChangeAspect="1"/>
          </p:cNvPicPr>
          <p:nvPr/>
        </p:nvPicPr>
        <p:blipFill>
          <a:blip r:embed="rId2"/>
          <a:stretch>
            <a:fillRect/>
          </a:stretch>
        </p:blipFill>
        <p:spPr>
          <a:xfrm>
            <a:off x="1479550" y="1179440"/>
            <a:ext cx="9232900" cy="1731169"/>
          </a:xfrm>
          <a:prstGeom prst="rect">
            <a:avLst/>
          </a:prstGeom>
        </p:spPr>
      </p:pic>
      <p:sp>
        <p:nvSpPr>
          <p:cNvPr id="11" name="Content Placeholder 10">
            <a:extLst>
              <a:ext uri="{FF2B5EF4-FFF2-40B4-BE49-F238E27FC236}">
                <a16:creationId xmlns:a16="http://schemas.microsoft.com/office/drawing/2014/main" id="{BA7761A7-AEA9-1D80-496E-49F23CF70A37}"/>
              </a:ext>
            </a:extLst>
          </p:cNvPr>
          <p:cNvSpPr>
            <a:spLocks noGrp="1"/>
          </p:cNvSpPr>
          <p:nvPr>
            <p:ph idx="1"/>
          </p:nvPr>
        </p:nvSpPr>
        <p:spPr>
          <a:xfrm>
            <a:off x="903890" y="4403834"/>
            <a:ext cx="10457793" cy="2270235"/>
          </a:xfrm>
        </p:spPr>
        <p:txBody>
          <a:bodyPr>
            <a:normAutofit/>
          </a:bodyPr>
          <a:lstStyle/>
          <a:p>
            <a:r>
              <a:rPr lang="en-US" sz="1900" dirty="0">
                <a:solidFill>
                  <a:schemeClr val="bg1"/>
                </a:solidFill>
              </a:rPr>
              <a:t>Newly contracted producers will have until December 31, 2022, once their onboarding and training has been completed for the opportunity to earn a $50 bonus per application that has an annual premium of $500 or more.</a:t>
            </a:r>
          </a:p>
          <a:p>
            <a:r>
              <a:rPr lang="en-US" sz="1900" dirty="0">
                <a:solidFill>
                  <a:schemeClr val="bg1"/>
                </a:solidFill>
              </a:rPr>
              <a:t>The maximum bonus amount per writing producer will be $1500 and will be paid as a lump sum on March 31st, 2023.</a:t>
            </a:r>
          </a:p>
          <a:p>
            <a:r>
              <a:rPr lang="en-US" sz="1900" i="1" dirty="0">
                <a:solidFill>
                  <a:schemeClr val="bg1"/>
                </a:solidFill>
              </a:rPr>
              <a:t>(EXAMPLE of BONUS: $500 of annual premium, writing agent will receive $50, $1500 of annual premium, writing agent will receive $150, $5000 of annual premium, writing agent will receive $500).</a:t>
            </a:r>
          </a:p>
          <a:p>
            <a:endParaRPr lang="en-US" sz="1000" dirty="0">
              <a:solidFill>
                <a:schemeClr val="bg1"/>
              </a:solidFill>
            </a:endParaRPr>
          </a:p>
        </p:txBody>
      </p:sp>
    </p:spTree>
    <p:extLst>
      <p:ext uri="{BB962C8B-B14F-4D97-AF65-F5344CB8AC3E}">
        <p14:creationId xmlns:p14="http://schemas.microsoft.com/office/powerpoint/2010/main" val="355600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AB57A-12D4-0FB6-5C20-FBC0A54D25D5}"/>
              </a:ext>
            </a:extLst>
          </p:cNvPr>
          <p:cNvSpPr>
            <a:spLocks noGrp="1"/>
          </p:cNvSpPr>
          <p:nvPr>
            <p:ph type="title"/>
          </p:nvPr>
        </p:nvSpPr>
        <p:spPr>
          <a:xfrm>
            <a:off x="353568" y="502920"/>
            <a:ext cx="3697224" cy="1463040"/>
          </a:xfrm>
        </p:spPr>
        <p:txBody>
          <a:bodyPr anchor="ctr">
            <a:normAutofit/>
          </a:bodyPr>
          <a:lstStyle/>
          <a:p>
            <a:r>
              <a:rPr lang="en-US" sz="2600" b="1" dirty="0"/>
              <a:t>CHC Contest – Patriot Comprehensive Medical</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2EAAB7-2669-31F0-556F-D9CEF6FAFBE3}"/>
              </a:ext>
            </a:extLst>
          </p:cNvPr>
          <p:cNvSpPr>
            <a:spLocks noGrp="1"/>
          </p:cNvSpPr>
          <p:nvPr>
            <p:ph idx="1"/>
          </p:nvPr>
        </p:nvSpPr>
        <p:spPr>
          <a:xfrm>
            <a:off x="4654295" y="502920"/>
            <a:ext cx="6894576" cy="1463040"/>
          </a:xfrm>
        </p:spPr>
        <p:txBody>
          <a:bodyPr anchor="ctr">
            <a:normAutofit/>
          </a:bodyPr>
          <a:lstStyle/>
          <a:p>
            <a:r>
              <a:rPr lang="en-US" sz="1700" b="1" dirty="0">
                <a:solidFill>
                  <a:srgbClr val="C00000"/>
                </a:solidFill>
              </a:rPr>
              <a:t>Beginning Today, September 1</a:t>
            </a:r>
            <a:r>
              <a:rPr lang="en-US" sz="1700" b="1" baseline="30000" dirty="0">
                <a:solidFill>
                  <a:srgbClr val="C00000"/>
                </a:solidFill>
              </a:rPr>
              <a:t>st</a:t>
            </a:r>
            <a:endParaRPr lang="en-US" sz="1700" b="1" dirty="0">
              <a:solidFill>
                <a:srgbClr val="C00000"/>
              </a:solidFill>
            </a:endParaRPr>
          </a:p>
          <a:p>
            <a:r>
              <a:rPr lang="en-US" sz="1700" b="1" dirty="0">
                <a:solidFill>
                  <a:srgbClr val="C00000"/>
                </a:solidFill>
              </a:rPr>
              <a:t>Sell 3+ policies to receive $50 per application!</a:t>
            </a:r>
          </a:p>
          <a:p>
            <a:r>
              <a:rPr lang="en-US" sz="1700" b="1" dirty="0">
                <a:solidFill>
                  <a:srgbClr val="C00000"/>
                </a:solidFill>
              </a:rPr>
              <a:t>That’s It!</a:t>
            </a:r>
          </a:p>
        </p:txBody>
      </p:sp>
      <p:pic>
        <p:nvPicPr>
          <p:cNvPr id="7" name="Picture 6">
            <a:extLst>
              <a:ext uri="{FF2B5EF4-FFF2-40B4-BE49-F238E27FC236}">
                <a16:creationId xmlns:a16="http://schemas.microsoft.com/office/drawing/2014/main" id="{6AD9D9A2-98BD-A91E-78DF-06C1E1D82921}"/>
              </a:ext>
            </a:extLst>
          </p:cNvPr>
          <p:cNvPicPr>
            <a:picLocks noChangeAspect="1"/>
          </p:cNvPicPr>
          <p:nvPr/>
        </p:nvPicPr>
        <p:blipFill>
          <a:blip r:embed="rId2"/>
          <a:stretch>
            <a:fillRect/>
          </a:stretch>
        </p:blipFill>
        <p:spPr>
          <a:xfrm>
            <a:off x="1109588" y="2290936"/>
            <a:ext cx="9960632" cy="3959352"/>
          </a:xfrm>
          <a:prstGeom prst="rect">
            <a:avLst/>
          </a:prstGeom>
        </p:spPr>
      </p:pic>
    </p:spTree>
    <p:extLst>
      <p:ext uri="{BB962C8B-B14F-4D97-AF65-F5344CB8AC3E}">
        <p14:creationId xmlns:p14="http://schemas.microsoft.com/office/powerpoint/2010/main" val="397964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698A0D9-AE0A-E0DC-7D10-03F307085707}"/>
              </a:ext>
            </a:extLst>
          </p:cNvPr>
          <p:cNvPicPr>
            <a:picLocks noGrp="1" noChangeAspect="1"/>
          </p:cNvPicPr>
          <p:nvPr>
            <p:ph sz="half" idx="1"/>
          </p:nvPr>
        </p:nvPicPr>
        <p:blipFill>
          <a:blip r:embed="rId2"/>
          <a:stretch>
            <a:fillRect/>
          </a:stretch>
        </p:blipFill>
        <p:spPr>
          <a:xfrm>
            <a:off x="1336583" y="3300581"/>
            <a:ext cx="3489164" cy="2923954"/>
          </a:xfrm>
          <a:prstGeom prst="rect">
            <a:avLst/>
          </a:prstGeom>
        </p:spPr>
      </p:pic>
      <p:sp>
        <p:nvSpPr>
          <p:cNvPr id="5" name="Title 4">
            <a:extLst>
              <a:ext uri="{FF2B5EF4-FFF2-40B4-BE49-F238E27FC236}">
                <a16:creationId xmlns:a16="http://schemas.microsoft.com/office/drawing/2014/main" id="{9ECE76A4-54FE-9E45-6524-EA9D86FB35FA}"/>
              </a:ext>
            </a:extLst>
          </p:cNvPr>
          <p:cNvSpPr>
            <a:spLocks noGrp="1"/>
          </p:cNvSpPr>
          <p:nvPr>
            <p:ph type="title"/>
          </p:nvPr>
        </p:nvSpPr>
        <p:spPr>
          <a:xfrm>
            <a:off x="838199" y="211325"/>
            <a:ext cx="10515600" cy="1089529"/>
          </a:xfrm>
          <a:prstGeom prst="rect">
            <a:avLst/>
          </a:prstGeom>
          <a:noFill/>
        </p:spPr>
        <p:txBody>
          <a:bodyPr wrap="square" lIns="91440" tIns="45720" rIns="91440" bIns="45720">
            <a:spAutoFit/>
            <a:scene3d>
              <a:camera prst="orthographicFront"/>
              <a:lightRig rig="threePt" dir="t"/>
            </a:scene3d>
            <a:sp3d extrusionH="57150">
              <a:bevelT w="38100" h="38100" prst="slope"/>
            </a:sp3d>
          </a:bodyPr>
          <a:lstStyle/>
          <a:p>
            <a:pPr algn="ctr"/>
            <a:r>
              <a:rPr lang="en-US" sz="3600" b="1" cap="none" spc="0" dirty="0">
                <a:ln w="22225">
                  <a:solidFill>
                    <a:schemeClr val="accent2"/>
                  </a:solidFill>
                  <a:prstDash val="solid"/>
                </a:ln>
                <a:solidFill>
                  <a:schemeClr val="accent2">
                    <a:lumMod val="40000"/>
                    <a:lumOff val="60000"/>
                  </a:schemeClr>
                </a:solidFill>
                <a:effectLst/>
              </a:rPr>
              <a:t>CHC August Contest Final Update </a:t>
            </a:r>
            <a:br>
              <a:rPr lang="en-US" sz="3600" b="1" cap="none" spc="0" dirty="0">
                <a:ln w="22225">
                  <a:solidFill>
                    <a:schemeClr val="accent2"/>
                  </a:solidFill>
                  <a:prstDash val="solid"/>
                </a:ln>
                <a:solidFill>
                  <a:schemeClr val="accent2">
                    <a:lumMod val="40000"/>
                    <a:lumOff val="60000"/>
                  </a:schemeClr>
                </a:solidFill>
                <a:effectLst/>
              </a:rPr>
            </a:br>
            <a:r>
              <a:rPr lang="en-US" sz="3600" b="1" cap="none" spc="0" dirty="0">
                <a:ln w="22225">
                  <a:solidFill>
                    <a:schemeClr val="accent2"/>
                  </a:solidFill>
                  <a:prstDash val="solid"/>
                </a:ln>
                <a:solidFill>
                  <a:schemeClr val="accent2">
                    <a:lumMod val="40000"/>
                    <a:lumOff val="60000"/>
                  </a:schemeClr>
                </a:solidFill>
                <a:effectLst/>
              </a:rPr>
              <a:t>Patriot Comprehensive Medical</a:t>
            </a:r>
          </a:p>
        </p:txBody>
      </p:sp>
      <p:graphicFrame>
        <p:nvGraphicFramePr>
          <p:cNvPr id="11" name="Object 10">
            <a:extLst>
              <a:ext uri="{FF2B5EF4-FFF2-40B4-BE49-F238E27FC236}">
                <a16:creationId xmlns:a16="http://schemas.microsoft.com/office/drawing/2014/main" id="{7A6A10DB-6BF8-D65A-758D-8E6CCD1FC7C1}"/>
              </a:ext>
            </a:extLst>
          </p:cNvPr>
          <p:cNvGraphicFramePr>
            <a:graphicFrameLocks noChangeAspect="1"/>
          </p:cNvGraphicFramePr>
          <p:nvPr>
            <p:extLst>
              <p:ext uri="{D42A27DB-BD31-4B8C-83A1-F6EECF244321}">
                <p14:modId xmlns:p14="http://schemas.microsoft.com/office/powerpoint/2010/main" val="3453742026"/>
              </p:ext>
            </p:extLst>
          </p:nvPr>
        </p:nvGraphicFramePr>
        <p:xfrm>
          <a:off x="7255419" y="3337101"/>
          <a:ext cx="3038475" cy="2676525"/>
        </p:xfrm>
        <a:graphic>
          <a:graphicData uri="http://schemas.openxmlformats.org/presentationml/2006/ole">
            <mc:AlternateContent xmlns:mc="http://schemas.openxmlformats.org/markup-compatibility/2006">
              <mc:Choice xmlns:v="urn:schemas-microsoft-com:vml" Requires="v">
                <p:oleObj name="Worksheet" r:id="rId3" imgW="3038425" imgH="2676703" progId="Excel.Sheet.12">
                  <p:embed/>
                </p:oleObj>
              </mc:Choice>
              <mc:Fallback>
                <p:oleObj name="Worksheet" r:id="rId3" imgW="3038425" imgH="2676703" progId="Excel.Sheet.12">
                  <p:embed/>
                  <p:pic>
                    <p:nvPicPr>
                      <p:cNvPr id="11" name="Object 10">
                        <a:extLst>
                          <a:ext uri="{FF2B5EF4-FFF2-40B4-BE49-F238E27FC236}">
                            <a16:creationId xmlns:a16="http://schemas.microsoft.com/office/drawing/2014/main" id="{7A6A10DB-6BF8-D65A-758D-8E6CCD1FC7C1}"/>
                          </a:ext>
                        </a:extLst>
                      </p:cNvPr>
                      <p:cNvPicPr/>
                      <p:nvPr/>
                    </p:nvPicPr>
                    <p:blipFill>
                      <a:blip r:embed="rId4"/>
                      <a:stretch>
                        <a:fillRect/>
                      </a:stretch>
                    </p:blipFill>
                    <p:spPr>
                      <a:xfrm>
                        <a:off x="7255419" y="3337101"/>
                        <a:ext cx="3038475" cy="26765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5F953709-C1EC-BBC7-89A3-696EA3ABF0E9}"/>
              </a:ext>
            </a:extLst>
          </p:cNvPr>
          <p:cNvPicPr>
            <a:picLocks noChangeAspect="1"/>
          </p:cNvPicPr>
          <p:nvPr/>
        </p:nvPicPr>
        <p:blipFill>
          <a:blip r:embed="rId5"/>
          <a:stretch>
            <a:fillRect/>
          </a:stretch>
        </p:blipFill>
        <p:spPr>
          <a:xfrm>
            <a:off x="3989649" y="1300854"/>
            <a:ext cx="4212701" cy="1676545"/>
          </a:xfrm>
          <a:prstGeom prst="rect">
            <a:avLst/>
          </a:prstGeom>
        </p:spPr>
      </p:pic>
    </p:spTree>
    <p:extLst>
      <p:ext uri="{BB962C8B-B14F-4D97-AF65-F5344CB8AC3E}">
        <p14:creationId xmlns:p14="http://schemas.microsoft.com/office/powerpoint/2010/main" val="46131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DA0DC54F-2213-8E03-06D0-357EC4F05A6D}"/>
              </a:ext>
            </a:extLst>
          </p:cNvPr>
          <p:cNvGraphicFramePr>
            <a:graphicFrameLocks noChangeAspect="1"/>
          </p:cNvGraphicFramePr>
          <p:nvPr>
            <p:extLst>
              <p:ext uri="{D42A27DB-BD31-4B8C-83A1-F6EECF244321}">
                <p14:modId xmlns:p14="http://schemas.microsoft.com/office/powerpoint/2010/main" val="2533884456"/>
              </p:ext>
            </p:extLst>
          </p:nvPr>
        </p:nvGraphicFramePr>
        <p:xfrm>
          <a:off x="2101215" y="2400300"/>
          <a:ext cx="8492490" cy="4171949"/>
        </p:xfrm>
        <a:graphic>
          <a:graphicData uri="http://schemas.openxmlformats.org/presentationml/2006/ole">
            <mc:AlternateContent xmlns:mc="http://schemas.openxmlformats.org/markup-compatibility/2006">
              <mc:Choice xmlns:v="urn:schemas-microsoft-com:vml" Requires="v">
                <p:oleObj name="Worksheet" r:id="rId4" imgW="5191175" imgH="2924264" progId="Excel.Sheet.12">
                  <p:embed/>
                </p:oleObj>
              </mc:Choice>
              <mc:Fallback>
                <p:oleObj name="Worksheet" r:id="rId4" imgW="5191175" imgH="2924264" progId="Excel.Sheet.12">
                  <p:embed/>
                  <p:pic>
                    <p:nvPicPr>
                      <p:cNvPr id="11" name="Object 10">
                        <a:extLst>
                          <a:ext uri="{FF2B5EF4-FFF2-40B4-BE49-F238E27FC236}">
                            <a16:creationId xmlns:a16="http://schemas.microsoft.com/office/drawing/2014/main" id="{DA0DC54F-2213-8E03-06D0-357EC4F05A6D}"/>
                          </a:ext>
                        </a:extLst>
                      </p:cNvPr>
                      <p:cNvPicPr/>
                      <p:nvPr/>
                    </p:nvPicPr>
                    <p:blipFill>
                      <a:blip r:embed="rId5"/>
                      <a:stretch>
                        <a:fillRect/>
                      </a:stretch>
                    </p:blipFill>
                    <p:spPr>
                      <a:xfrm>
                        <a:off x="2101215" y="2400300"/>
                        <a:ext cx="8492490" cy="4171949"/>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7091EA80-A2FC-CACF-7A98-D7791D31370C}"/>
              </a:ext>
            </a:extLst>
          </p:cNvPr>
          <p:cNvSpPr>
            <a:spLocks noGrp="1"/>
          </p:cNvSpPr>
          <p:nvPr>
            <p:ph type="title"/>
          </p:nvPr>
        </p:nvSpPr>
        <p:spPr>
          <a:xfrm>
            <a:off x="941070" y="-65085"/>
            <a:ext cx="10515600" cy="1325563"/>
          </a:xfrm>
        </p:spPr>
        <p:txBody>
          <a:bodyPr>
            <a:normAutofit/>
          </a:bodyPr>
          <a:lstStyle/>
          <a:p>
            <a:pPr algn="ctr"/>
            <a:r>
              <a:rPr lang="en-US" sz="6000" b="1" dirty="0">
                <a:solidFill>
                  <a:schemeClr val="bg1"/>
                </a:solidFill>
                <a:latin typeface="Algerian" panose="04020705040A02060702" pitchFamily="82" charset="0"/>
              </a:rPr>
              <a:t>CONGRATULATIONS</a:t>
            </a:r>
          </a:p>
        </p:txBody>
      </p:sp>
      <p:pic>
        <p:nvPicPr>
          <p:cNvPr id="14" name="Picture 13">
            <a:extLst>
              <a:ext uri="{FF2B5EF4-FFF2-40B4-BE49-F238E27FC236}">
                <a16:creationId xmlns:a16="http://schemas.microsoft.com/office/drawing/2014/main" id="{16621FE5-29E7-9B54-B046-B7C2E50A78E4}"/>
              </a:ext>
            </a:extLst>
          </p:cNvPr>
          <p:cNvPicPr>
            <a:picLocks noChangeAspect="1"/>
          </p:cNvPicPr>
          <p:nvPr/>
        </p:nvPicPr>
        <p:blipFill>
          <a:blip r:embed="rId6"/>
          <a:stretch>
            <a:fillRect/>
          </a:stretch>
        </p:blipFill>
        <p:spPr>
          <a:xfrm>
            <a:off x="4467225" y="1074737"/>
            <a:ext cx="3760470" cy="1325563"/>
          </a:xfrm>
          <a:prstGeom prst="rect">
            <a:avLst/>
          </a:prstGeom>
        </p:spPr>
      </p:pic>
    </p:spTree>
    <p:extLst>
      <p:ext uri="{BB962C8B-B14F-4D97-AF65-F5344CB8AC3E}">
        <p14:creationId xmlns:p14="http://schemas.microsoft.com/office/powerpoint/2010/main" val="390795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BAB6-DFE3-C073-ABE7-373F00A2A9BE}"/>
              </a:ext>
            </a:extLst>
          </p:cNvPr>
          <p:cNvSpPr>
            <a:spLocks noGrp="1"/>
          </p:cNvSpPr>
          <p:nvPr>
            <p:ph type="title"/>
          </p:nvPr>
        </p:nvSpPr>
        <p:spPr/>
        <p:txBody>
          <a:bodyPr/>
          <a:lstStyle/>
          <a:p>
            <a:r>
              <a:rPr lang="en-US" dirty="0"/>
              <a:t>August 2022 Top Agents</a:t>
            </a:r>
          </a:p>
        </p:txBody>
      </p:sp>
      <p:sp>
        <p:nvSpPr>
          <p:cNvPr id="3" name="Text Placeholder 2">
            <a:extLst>
              <a:ext uri="{FF2B5EF4-FFF2-40B4-BE49-F238E27FC236}">
                <a16:creationId xmlns:a16="http://schemas.microsoft.com/office/drawing/2014/main" id="{E8F947D8-7B93-0E9F-084D-553850A7B1A3}"/>
              </a:ext>
            </a:extLst>
          </p:cNvPr>
          <p:cNvSpPr>
            <a:spLocks noGrp="1"/>
          </p:cNvSpPr>
          <p:nvPr>
            <p:ph type="body" idx="1"/>
          </p:nvPr>
        </p:nvSpPr>
        <p:spPr/>
        <p:txBody>
          <a:bodyPr/>
          <a:lstStyle/>
          <a:p>
            <a:pPr algn="ctr"/>
            <a:r>
              <a:rPr lang="en-US" b="1" i="0" dirty="0">
                <a:effectLst/>
                <a:latin typeface="Calibri" panose="020F0502020204030204" pitchFamily="34" charset="0"/>
                <a:cs typeface="Calibri" panose="020F0502020204030204" pitchFamily="34" charset="0"/>
              </a:rPr>
              <a:t>Week-to-Date (Since 8/27/2022)</a:t>
            </a:r>
            <a:endParaRPr lang="en-US" dirty="0">
              <a:latin typeface="Calibri" panose="020F0502020204030204" pitchFamily="34" charset="0"/>
              <a:cs typeface="Calibri" panose="020F0502020204030204" pitchFamily="34" charset="0"/>
            </a:endParaRPr>
          </a:p>
        </p:txBody>
      </p:sp>
      <p:pic>
        <p:nvPicPr>
          <p:cNvPr id="8" name="Content Placeholder 7">
            <a:extLst>
              <a:ext uri="{FF2B5EF4-FFF2-40B4-BE49-F238E27FC236}">
                <a16:creationId xmlns:a16="http://schemas.microsoft.com/office/drawing/2014/main" id="{F932CE99-7589-E350-5AC5-4944D0A9DE81}"/>
              </a:ext>
            </a:extLst>
          </p:cNvPr>
          <p:cNvPicPr>
            <a:picLocks noGrp="1" noChangeAspect="1"/>
          </p:cNvPicPr>
          <p:nvPr>
            <p:ph sz="half" idx="2"/>
          </p:nvPr>
        </p:nvPicPr>
        <p:blipFill>
          <a:blip r:embed="rId2"/>
          <a:stretch>
            <a:fillRect/>
          </a:stretch>
        </p:blipFill>
        <p:spPr>
          <a:xfrm>
            <a:off x="1161024" y="2505075"/>
            <a:ext cx="4515315" cy="3684588"/>
          </a:xfrm>
        </p:spPr>
      </p:pic>
      <p:sp>
        <p:nvSpPr>
          <p:cNvPr id="5" name="Text Placeholder 4">
            <a:extLst>
              <a:ext uri="{FF2B5EF4-FFF2-40B4-BE49-F238E27FC236}">
                <a16:creationId xmlns:a16="http://schemas.microsoft.com/office/drawing/2014/main" id="{682B2889-E975-BACB-D939-DAC16CF62F7D}"/>
              </a:ext>
            </a:extLst>
          </p:cNvPr>
          <p:cNvSpPr>
            <a:spLocks noGrp="1"/>
          </p:cNvSpPr>
          <p:nvPr>
            <p:ph type="body" sz="quarter" idx="3"/>
          </p:nvPr>
        </p:nvSpPr>
        <p:spPr/>
        <p:txBody>
          <a:bodyPr/>
          <a:lstStyle/>
          <a:p>
            <a:pPr algn="ctr"/>
            <a:r>
              <a:rPr lang="en-US" dirty="0"/>
              <a:t>Top 10 Agents This Month</a:t>
            </a:r>
          </a:p>
        </p:txBody>
      </p:sp>
      <p:pic>
        <p:nvPicPr>
          <p:cNvPr id="10" name="Content Placeholder 9">
            <a:extLst>
              <a:ext uri="{FF2B5EF4-FFF2-40B4-BE49-F238E27FC236}">
                <a16:creationId xmlns:a16="http://schemas.microsoft.com/office/drawing/2014/main" id="{418AE357-0E54-30A9-803B-89CA404A0AAB}"/>
              </a:ext>
            </a:extLst>
          </p:cNvPr>
          <p:cNvPicPr>
            <a:picLocks noGrp="1" noChangeAspect="1"/>
          </p:cNvPicPr>
          <p:nvPr>
            <p:ph sz="quarter" idx="4"/>
          </p:nvPr>
        </p:nvPicPr>
        <p:blipFill>
          <a:blip r:embed="rId3"/>
          <a:stretch>
            <a:fillRect/>
          </a:stretch>
        </p:blipFill>
        <p:spPr>
          <a:xfrm>
            <a:off x="6172200" y="2862846"/>
            <a:ext cx="5183188" cy="3526524"/>
          </a:xfrm>
        </p:spPr>
      </p:pic>
    </p:spTree>
    <p:extLst>
      <p:ext uri="{BB962C8B-B14F-4D97-AF65-F5344CB8AC3E}">
        <p14:creationId xmlns:p14="http://schemas.microsoft.com/office/powerpoint/2010/main" val="198357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9F7E08-8A78-1D28-7C2D-2BAFE750A9C0}"/>
              </a:ext>
            </a:extLst>
          </p:cNvPr>
          <p:cNvSpPr>
            <a:spLocks noGrp="1"/>
          </p:cNvSpPr>
          <p:nvPr>
            <p:ph type="title"/>
          </p:nvPr>
        </p:nvSpPr>
        <p:spPr/>
        <p:txBody>
          <a:bodyPr>
            <a:normAutofit/>
          </a:bodyPr>
          <a:lstStyle/>
          <a:p>
            <a:r>
              <a:rPr lang="en-US" dirty="0"/>
              <a:t>Upcoming CHC Events &amp; Training</a:t>
            </a:r>
            <a:br>
              <a:rPr lang="en-US" dirty="0"/>
            </a:br>
            <a:r>
              <a:rPr lang="en-US" sz="2200" i="1" dirty="0"/>
              <a:t>Please visit </a:t>
            </a:r>
            <a:r>
              <a:rPr lang="en-US" sz="2200" i="1" dirty="0">
                <a:hlinkClick r:id="rId2"/>
              </a:rPr>
              <a:t>www.chcagents.com</a:t>
            </a:r>
            <a:r>
              <a:rPr lang="en-US" sz="2200" i="1" dirty="0"/>
              <a:t> for the monthly CHC training calendar.</a:t>
            </a:r>
          </a:p>
        </p:txBody>
      </p:sp>
      <p:sp>
        <p:nvSpPr>
          <p:cNvPr id="6" name="Text Placeholder 5">
            <a:extLst>
              <a:ext uri="{FF2B5EF4-FFF2-40B4-BE49-F238E27FC236}">
                <a16:creationId xmlns:a16="http://schemas.microsoft.com/office/drawing/2014/main" id="{8430D062-28FA-8F4E-41CE-BD7CCE235ABB}"/>
              </a:ext>
            </a:extLst>
          </p:cNvPr>
          <p:cNvSpPr>
            <a:spLocks noGrp="1"/>
          </p:cNvSpPr>
          <p:nvPr>
            <p:ph type="body" idx="1"/>
          </p:nvPr>
        </p:nvSpPr>
        <p:spPr/>
        <p:txBody>
          <a:bodyPr>
            <a:normAutofit/>
          </a:bodyPr>
          <a:lstStyle/>
          <a:p>
            <a:pPr algn="ctr"/>
            <a:r>
              <a:rPr lang="en-US" sz="4400" i="1" dirty="0">
                <a:solidFill>
                  <a:schemeClr val="bg2">
                    <a:lumMod val="50000"/>
                  </a:schemeClr>
                </a:solidFill>
              </a:rPr>
              <a:t>Weekly Trainings</a:t>
            </a:r>
          </a:p>
        </p:txBody>
      </p:sp>
      <p:sp>
        <p:nvSpPr>
          <p:cNvPr id="7" name="Content Placeholder 6">
            <a:extLst>
              <a:ext uri="{FF2B5EF4-FFF2-40B4-BE49-F238E27FC236}">
                <a16:creationId xmlns:a16="http://schemas.microsoft.com/office/drawing/2014/main" id="{4A5D5D8F-AB54-D22F-04FA-C19C8F03B8D5}"/>
              </a:ext>
            </a:extLst>
          </p:cNvPr>
          <p:cNvSpPr>
            <a:spLocks noGrp="1"/>
          </p:cNvSpPr>
          <p:nvPr>
            <p:ph sz="half" idx="2"/>
          </p:nvPr>
        </p:nvSpPr>
        <p:spPr/>
        <p:txBody>
          <a:bodyPr/>
          <a:lstStyle/>
          <a:p>
            <a:r>
              <a:rPr lang="en-US" dirty="0">
                <a:solidFill>
                  <a:schemeClr val="accent1">
                    <a:lumMod val="60000"/>
                    <a:lumOff val="40000"/>
                  </a:schemeClr>
                </a:solidFill>
              </a:rPr>
              <a:t>KickStart EVERY Tues, Wed, &amp; Thurs, 8:30 AM CST</a:t>
            </a:r>
          </a:p>
          <a:p>
            <a:r>
              <a:rPr lang="en-US" dirty="0">
                <a:solidFill>
                  <a:schemeClr val="accent1">
                    <a:lumMod val="60000"/>
                    <a:lumOff val="40000"/>
                  </a:schemeClr>
                </a:solidFill>
              </a:rPr>
              <a:t>Sales Day Q &amp; A! EVERY Tues, Wed, &amp; Thurs, 5 PM CST</a:t>
            </a:r>
          </a:p>
          <a:p>
            <a:r>
              <a:rPr lang="en-US" dirty="0">
                <a:solidFill>
                  <a:schemeClr val="accent1">
                    <a:lumMod val="60000"/>
                    <a:lumOff val="40000"/>
                  </a:schemeClr>
                </a:solidFill>
              </a:rPr>
              <a:t>Agent Role Play EVERY Friday, 8:30 AM CST</a:t>
            </a:r>
          </a:p>
          <a:p>
            <a:r>
              <a:rPr lang="en-US" dirty="0">
                <a:solidFill>
                  <a:schemeClr val="accent1">
                    <a:lumMod val="60000"/>
                    <a:lumOff val="40000"/>
                  </a:schemeClr>
                </a:solidFill>
              </a:rPr>
              <a:t>TopBroker Training Every Tuesday, 1 PM CST</a:t>
            </a:r>
          </a:p>
        </p:txBody>
      </p:sp>
      <p:sp>
        <p:nvSpPr>
          <p:cNvPr id="8" name="Text Placeholder 7">
            <a:extLst>
              <a:ext uri="{FF2B5EF4-FFF2-40B4-BE49-F238E27FC236}">
                <a16:creationId xmlns:a16="http://schemas.microsoft.com/office/drawing/2014/main" id="{4DAAECE3-C467-1BF1-86C8-926AE03332E7}"/>
              </a:ext>
            </a:extLst>
          </p:cNvPr>
          <p:cNvSpPr>
            <a:spLocks noGrp="1"/>
          </p:cNvSpPr>
          <p:nvPr>
            <p:ph type="body" sz="quarter" idx="3"/>
          </p:nvPr>
        </p:nvSpPr>
        <p:spPr/>
        <p:txBody>
          <a:bodyPr>
            <a:normAutofit/>
          </a:bodyPr>
          <a:lstStyle/>
          <a:p>
            <a:pPr algn="ctr"/>
            <a:r>
              <a:rPr lang="en-US" sz="4400" i="1" dirty="0">
                <a:solidFill>
                  <a:schemeClr val="bg2">
                    <a:lumMod val="50000"/>
                  </a:schemeClr>
                </a:solidFill>
              </a:rPr>
              <a:t>Special Events</a:t>
            </a:r>
          </a:p>
        </p:txBody>
      </p:sp>
      <p:sp>
        <p:nvSpPr>
          <p:cNvPr id="9" name="Content Placeholder 8">
            <a:extLst>
              <a:ext uri="{FF2B5EF4-FFF2-40B4-BE49-F238E27FC236}">
                <a16:creationId xmlns:a16="http://schemas.microsoft.com/office/drawing/2014/main" id="{FDC578EC-79F3-07C6-3C4F-4151AF0B77C2}"/>
              </a:ext>
            </a:extLst>
          </p:cNvPr>
          <p:cNvSpPr>
            <a:spLocks noGrp="1"/>
          </p:cNvSpPr>
          <p:nvPr>
            <p:ph sz="quarter" idx="4"/>
          </p:nvPr>
        </p:nvSpPr>
        <p:spPr/>
        <p:txBody>
          <a:bodyPr/>
          <a:lstStyle/>
          <a:p>
            <a:r>
              <a:rPr lang="en-US" dirty="0">
                <a:solidFill>
                  <a:schemeClr val="accent1">
                    <a:lumMod val="60000"/>
                    <a:lumOff val="40000"/>
                  </a:schemeClr>
                </a:solidFill>
              </a:rPr>
              <a:t>Sept 13</a:t>
            </a:r>
            <a:r>
              <a:rPr lang="en-US" baseline="30000" dirty="0">
                <a:solidFill>
                  <a:schemeClr val="accent1">
                    <a:lumMod val="60000"/>
                    <a:lumOff val="40000"/>
                  </a:schemeClr>
                </a:solidFill>
              </a:rPr>
              <a:t>th</a:t>
            </a:r>
            <a:r>
              <a:rPr lang="en-US" dirty="0">
                <a:solidFill>
                  <a:schemeClr val="accent1">
                    <a:lumMod val="60000"/>
                    <a:lumOff val="40000"/>
                  </a:schemeClr>
                </a:solidFill>
              </a:rPr>
              <a:t> &amp; 14</a:t>
            </a:r>
            <a:r>
              <a:rPr lang="en-US" baseline="30000" dirty="0">
                <a:solidFill>
                  <a:schemeClr val="accent1">
                    <a:lumMod val="60000"/>
                    <a:lumOff val="40000"/>
                  </a:schemeClr>
                </a:solidFill>
              </a:rPr>
              <a:t>th</a:t>
            </a:r>
            <a:r>
              <a:rPr lang="en-US" dirty="0">
                <a:solidFill>
                  <a:schemeClr val="accent1">
                    <a:lumMod val="60000"/>
                    <a:lumOff val="40000"/>
                  </a:schemeClr>
                </a:solidFill>
              </a:rPr>
              <a:t> - New Agent Training – STL</a:t>
            </a:r>
          </a:p>
          <a:p>
            <a:r>
              <a:rPr lang="en-US" dirty="0">
                <a:solidFill>
                  <a:schemeClr val="accent1">
                    <a:lumMod val="60000"/>
                    <a:lumOff val="40000"/>
                  </a:schemeClr>
                </a:solidFill>
              </a:rPr>
              <a:t>Sept 16</a:t>
            </a:r>
            <a:r>
              <a:rPr lang="en-US" baseline="30000" dirty="0">
                <a:solidFill>
                  <a:schemeClr val="accent1">
                    <a:lumMod val="60000"/>
                    <a:lumOff val="40000"/>
                  </a:schemeClr>
                </a:solidFill>
              </a:rPr>
              <a:t>th</a:t>
            </a:r>
            <a:r>
              <a:rPr lang="en-US" dirty="0">
                <a:solidFill>
                  <a:schemeClr val="accent1">
                    <a:lumMod val="60000"/>
                    <a:lumOff val="40000"/>
                  </a:schemeClr>
                </a:solidFill>
              </a:rPr>
              <a:t> &amp; 17</a:t>
            </a:r>
            <a:r>
              <a:rPr lang="en-US" baseline="30000" dirty="0">
                <a:solidFill>
                  <a:schemeClr val="accent1">
                    <a:lumMod val="60000"/>
                    <a:lumOff val="40000"/>
                  </a:schemeClr>
                </a:solidFill>
              </a:rPr>
              <a:t>th</a:t>
            </a:r>
            <a:r>
              <a:rPr lang="en-US" dirty="0">
                <a:solidFill>
                  <a:schemeClr val="accent1">
                    <a:lumMod val="60000"/>
                    <a:lumOff val="40000"/>
                  </a:schemeClr>
                </a:solidFill>
              </a:rPr>
              <a:t> - Nashville Team Training</a:t>
            </a:r>
          </a:p>
          <a:p>
            <a:r>
              <a:rPr lang="en-US" dirty="0">
                <a:solidFill>
                  <a:schemeClr val="accent1">
                    <a:lumMod val="60000"/>
                    <a:lumOff val="40000"/>
                  </a:schemeClr>
                </a:solidFill>
              </a:rPr>
              <a:t>Sept 24</a:t>
            </a:r>
            <a:r>
              <a:rPr lang="en-US" baseline="30000" dirty="0">
                <a:solidFill>
                  <a:schemeClr val="accent1">
                    <a:lumMod val="60000"/>
                    <a:lumOff val="40000"/>
                  </a:schemeClr>
                </a:solidFill>
              </a:rPr>
              <a:t>th</a:t>
            </a:r>
            <a:r>
              <a:rPr lang="en-US" dirty="0">
                <a:solidFill>
                  <a:schemeClr val="accent1">
                    <a:lumMod val="60000"/>
                    <a:lumOff val="40000"/>
                  </a:schemeClr>
                </a:solidFill>
              </a:rPr>
              <a:t> - Super Saturday Training</a:t>
            </a:r>
          </a:p>
          <a:p>
            <a:r>
              <a:rPr lang="en-US" dirty="0">
                <a:solidFill>
                  <a:schemeClr val="accent1">
                    <a:lumMod val="60000"/>
                    <a:lumOff val="40000"/>
                  </a:schemeClr>
                </a:solidFill>
              </a:rPr>
              <a:t>Sept 27</a:t>
            </a:r>
            <a:r>
              <a:rPr lang="en-US" baseline="30000" dirty="0">
                <a:solidFill>
                  <a:schemeClr val="accent1">
                    <a:lumMod val="60000"/>
                    <a:lumOff val="40000"/>
                  </a:schemeClr>
                </a:solidFill>
              </a:rPr>
              <a:t>th</a:t>
            </a:r>
            <a:r>
              <a:rPr lang="en-US" dirty="0">
                <a:solidFill>
                  <a:schemeClr val="accent1">
                    <a:lumMod val="60000"/>
                    <a:lumOff val="40000"/>
                  </a:schemeClr>
                </a:solidFill>
              </a:rPr>
              <a:t> &amp; 28</a:t>
            </a:r>
            <a:r>
              <a:rPr lang="en-US" baseline="30000" dirty="0">
                <a:solidFill>
                  <a:schemeClr val="accent1">
                    <a:lumMod val="60000"/>
                    <a:lumOff val="40000"/>
                  </a:schemeClr>
                </a:solidFill>
              </a:rPr>
              <a:t>th</a:t>
            </a:r>
            <a:r>
              <a:rPr lang="en-US" dirty="0">
                <a:solidFill>
                  <a:schemeClr val="accent1">
                    <a:lumMod val="60000"/>
                    <a:lumOff val="40000"/>
                  </a:schemeClr>
                </a:solidFill>
              </a:rPr>
              <a:t> - New Agent Training – Tampa</a:t>
            </a:r>
          </a:p>
          <a:p>
            <a:endParaRPr lang="en-US" dirty="0"/>
          </a:p>
          <a:p>
            <a:endParaRPr lang="en-US" dirty="0"/>
          </a:p>
        </p:txBody>
      </p:sp>
    </p:spTree>
    <p:extLst>
      <p:ext uri="{BB962C8B-B14F-4D97-AF65-F5344CB8AC3E}">
        <p14:creationId xmlns:p14="http://schemas.microsoft.com/office/powerpoint/2010/main" val="3628882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low confidence">
            <a:extLst>
              <a:ext uri="{FF2B5EF4-FFF2-40B4-BE49-F238E27FC236}">
                <a16:creationId xmlns:a16="http://schemas.microsoft.com/office/drawing/2014/main" id="{20A5676D-E48C-63B4-0707-115D826084E2}"/>
              </a:ext>
            </a:extLst>
          </p:cNvPr>
          <p:cNvPicPr>
            <a:picLocks noChangeAspect="1"/>
          </p:cNvPicPr>
          <p:nvPr/>
        </p:nvPicPr>
        <p:blipFill rotWithShape="1">
          <a:blip r:embed="rId2"/>
          <a:srcRect t="510"/>
          <a:stretch/>
        </p:blipFill>
        <p:spPr>
          <a:xfrm>
            <a:off x="838200" y="754148"/>
            <a:ext cx="105156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516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E3FAF2-7887-D384-4EAF-73AB2EE3DF6C}"/>
              </a:ext>
            </a:extLst>
          </p:cNvPr>
          <p:cNvSpPr txBox="1"/>
          <p:nvPr/>
        </p:nvSpPr>
        <p:spPr>
          <a:xfrm>
            <a:off x="1144923" y="2405894"/>
            <a:ext cx="5315189"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0" i="0" dirty="0">
                <a:effectLst/>
              </a:rPr>
              <a:t>The highest-paid insurance agent is </a:t>
            </a:r>
            <a:r>
              <a:rPr lang="en-US" sz="2000" b="1" i="0" dirty="0">
                <a:effectLst/>
              </a:rPr>
              <a:t>Gideon du Plessis</a:t>
            </a:r>
            <a:r>
              <a:rPr lang="en-US" sz="2000" b="0" i="0" dirty="0">
                <a:effectLst/>
              </a:rPr>
              <a:t>.</a:t>
            </a:r>
            <a:br>
              <a:rPr lang="en-US" sz="2000" b="0" i="0" dirty="0">
                <a:effectLst/>
              </a:rPr>
            </a:br>
            <a:br>
              <a:rPr lang="en-US" sz="2000" b="0" i="0" dirty="0">
                <a:effectLst/>
              </a:rPr>
            </a:br>
            <a:r>
              <a:rPr lang="en-US" sz="2000" b="0" i="0" dirty="0">
                <a:effectLst/>
              </a:rPr>
              <a:t>He earns an annual commission amounting to $70 million. A record he has maintained over the last 12-14 years, selling 700 policies yearly.</a:t>
            </a:r>
          </a:p>
          <a:p>
            <a:pPr>
              <a:lnSpc>
                <a:spcPct val="90000"/>
              </a:lnSpc>
              <a:spcAft>
                <a:spcPts val="600"/>
              </a:spcAft>
            </a:pPr>
            <a:r>
              <a:rPr lang="en-US" sz="2000" b="0" i="0" dirty="0">
                <a:effectLst/>
              </a:rPr>
              <a:t>-Nov 1, 2021</a:t>
            </a:r>
            <a:endParaRPr lang="en-US"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1DFD7C4-5791-3A68-F0C8-AEB747BE3C04}"/>
              </a:ext>
            </a:extLst>
          </p:cNvPr>
          <p:cNvPicPr>
            <a:picLocks noChangeAspect="1"/>
          </p:cNvPicPr>
          <p:nvPr/>
        </p:nvPicPr>
        <p:blipFill>
          <a:blip r:embed="rId2"/>
          <a:stretch>
            <a:fillRect/>
          </a:stretch>
        </p:blipFill>
        <p:spPr>
          <a:xfrm>
            <a:off x="7075967" y="1264897"/>
            <a:ext cx="4170530" cy="4360099"/>
          </a:xfrm>
          <a:prstGeom prst="rect">
            <a:avLst/>
          </a:prstGeom>
        </p:spPr>
      </p:pic>
      <p:pic>
        <p:nvPicPr>
          <p:cNvPr id="9" name="Picture 8">
            <a:extLst>
              <a:ext uri="{FF2B5EF4-FFF2-40B4-BE49-F238E27FC236}">
                <a16:creationId xmlns:a16="http://schemas.microsoft.com/office/drawing/2014/main" id="{76699224-4EE9-13D7-BAC9-DE8D4254BBB2}"/>
              </a:ext>
            </a:extLst>
          </p:cNvPr>
          <p:cNvPicPr>
            <a:picLocks noChangeAspect="1"/>
          </p:cNvPicPr>
          <p:nvPr/>
        </p:nvPicPr>
        <p:blipFill>
          <a:blip r:embed="rId3"/>
          <a:stretch>
            <a:fillRect/>
          </a:stretch>
        </p:blipFill>
        <p:spPr>
          <a:xfrm>
            <a:off x="2342596" y="245685"/>
            <a:ext cx="2390775" cy="1914525"/>
          </a:xfrm>
          <a:prstGeom prst="rect">
            <a:avLst/>
          </a:prstGeom>
        </p:spPr>
      </p:pic>
    </p:spTree>
    <p:extLst>
      <p:ext uri="{BB962C8B-B14F-4D97-AF65-F5344CB8AC3E}">
        <p14:creationId xmlns:p14="http://schemas.microsoft.com/office/powerpoint/2010/main" val="3495773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3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AD42813-D897-DEAF-63A2-8EE35CBA5D69}"/>
              </a:ext>
            </a:extLst>
          </p:cNvPr>
          <p:cNvPicPr>
            <a:picLocks noChangeAspect="1"/>
          </p:cNvPicPr>
          <p:nvPr/>
        </p:nvPicPr>
        <p:blipFill>
          <a:blip r:embed="rId2"/>
          <a:stretch>
            <a:fillRect/>
          </a:stretch>
        </p:blipFill>
        <p:spPr>
          <a:xfrm>
            <a:off x="4038600" y="1313299"/>
            <a:ext cx="5087143" cy="3091146"/>
          </a:xfrm>
          <a:prstGeom prst="rect">
            <a:avLst/>
          </a:prstGeom>
        </p:spPr>
      </p:pic>
      <p:sp>
        <p:nvSpPr>
          <p:cNvPr id="8" name="TextBox 7">
            <a:extLst>
              <a:ext uri="{FF2B5EF4-FFF2-40B4-BE49-F238E27FC236}">
                <a16:creationId xmlns:a16="http://schemas.microsoft.com/office/drawing/2014/main" id="{3A6CB389-8FC4-D38F-CC58-A626C1D746F8}"/>
              </a:ext>
            </a:extLst>
          </p:cNvPr>
          <p:cNvSpPr txBox="1"/>
          <p:nvPr/>
        </p:nvSpPr>
        <p:spPr>
          <a:xfrm>
            <a:off x="2988071" y="4789180"/>
            <a:ext cx="7188199" cy="1292090"/>
          </a:xfrm>
          <a:prstGeom prst="rect">
            <a:avLst/>
          </a:prstGeom>
        </p:spPr>
        <p:txBody>
          <a:bodyPr vert="horz" lIns="91440" tIns="45720" rIns="91440" bIns="45720" rtlCol="0">
            <a:normAutofit/>
          </a:bodyPr>
          <a:lstStyle/>
          <a:p>
            <a:pPr algn="ctr">
              <a:lnSpc>
                <a:spcPct val="90000"/>
              </a:lnSpc>
              <a:spcAft>
                <a:spcPts val="600"/>
              </a:spcAft>
            </a:pPr>
            <a:r>
              <a:rPr lang="en-US" dirty="0">
                <a:solidFill>
                  <a:schemeClr val="accent2">
                    <a:lumMod val="75000"/>
                  </a:schemeClr>
                </a:solidFill>
                <a:latin typeface="Arial Black" panose="020B0A04020102020204" pitchFamily="34" charset="0"/>
              </a:rPr>
              <a:t>Monday, September 5</a:t>
            </a:r>
          </a:p>
          <a:p>
            <a:pPr algn="ctr">
              <a:lnSpc>
                <a:spcPct val="90000"/>
              </a:lnSpc>
              <a:spcAft>
                <a:spcPts val="600"/>
              </a:spcAft>
            </a:pPr>
            <a:r>
              <a:rPr lang="en-US" dirty="0">
                <a:solidFill>
                  <a:schemeClr val="accent2">
                    <a:lumMod val="75000"/>
                  </a:schemeClr>
                </a:solidFill>
                <a:latin typeface="Arial Black" panose="020B0A04020102020204" pitchFamily="34" charset="0"/>
              </a:rPr>
              <a:t>Labor Day pays tribute to the contributions and achievements of American workers!  Celebrating US!!</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13997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D56050-6D75-7D5B-6FDF-FABB36E6F779}"/>
              </a:ext>
            </a:extLst>
          </p:cNvPr>
          <p:cNvSpPr/>
          <p:nvPr/>
        </p:nvSpPr>
        <p:spPr>
          <a:xfrm>
            <a:off x="6096000" y="2763746"/>
            <a:ext cx="5242259" cy="192225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b="1" kern="1200" cap="none" spc="50" dirty="0">
                <a:ln w="9525" cmpd="sng">
                  <a:solidFill>
                    <a:schemeClr val="accent1"/>
                  </a:solidFill>
                  <a:prstDash val="solid"/>
                </a:ln>
                <a:solidFill>
                  <a:schemeClr val="tx1"/>
                </a:solidFill>
                <a:effectLst>
                  <a:glow rad="38100">
                    <a:schemeClr val="accent1">
                      <a:alpha val="40000"/>
                    </a:schemeClr>
                  </a:glow>
                </a:effectLst>
                <a:latin typeface="+mj-lt"/>
                <a:ea typeface="+mj-ea"/>
                <a:cs typeface="+mj-cs"/>
              </a:rPr>
              <a:t>HAPPY 50</a:t>
            </a:r>
            <a:r>
              <a:rPr lang="en-US" sz="4800" b="1" kern="1200" cap="none" spc="50" baseline="30000" dirty="0">
                <a:ln w="9525" cmpd="sng">
                  <a:solidFill>
                    <a:schemeClr val="accent1"/>
                  </a:solidFill>
                  <a:prstDash val="solid"/>
                </a:ln>
                <a:solidFill>
                  <a:schemeClr val="tx1"/>
                </a:solidFill>
                <a:effectLst>
                  <a:glow rad="38100">
                    <a:schemeClr val="accent1">
                      <a:alpha val="40000"/>
                    </a:schemeClr>
                  </a:glow>
                </a:effectLst>
                <a:latin typeface="+mj-lt"/>
                <a:ea typeface="+mj-ea"/>
                <a:cs typeface="+mj-cs"/>
              </a:rPr>
              <a:t>TH</a:t>
            </a:r>
            <a:r>
              <a:rPr lang="en-US" sz="4800" b="1" kern="1200" cap="none" spc="50" dirty="0">
                <a:ln w="9525" cmpd="sng">
                  <a:solidFill>
                    <a:schemeClr val="accent1"/>
                  </a:solidFill>
                  <a:prstDash val="solid"/>
                </a:ln>
                <a:solidFill>
                  <a:schemeClr val="tx1"/>
                </a:solidFill>
                <a:effectLst>
                  <a:glow rad="38100">
                    <a:schemeClr val="accent1">
                      <a:alpha val="40000"/>
                    </a:schemeClr>
                  </a:glow>
                </a:effectLst>
                <a:latin typeface="+mj-lt"/>
                <a:ea typeface="+mj-ea"/>
                <a:cs typeface="+mj-cs"/>
              </a:rPr>
              <a:t> BIRTHDAY!</a:t>
            </a:r>
          </a:p>
        </p:txBody>
      </p:sp>
      <p:sp>
        <p:nvSpPr>
          <p:cNvPr id="24" name="Freeform: Shape 23">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67B2A68-88BB-B965-A686-18367A716A92}"/>
              </a:ext>
            </a:extLst>
          </p:cNvPr>
          <p:cNvPicPr>
            <a:picLocks noChangeAspect="1"/>
          </p:cNvPicPr>
          <p:nvPr/>
        </p:nvPicPr>
        <p:blipFill rotWithShape="1">
          <a:blip r:embed="rId2"/>
          <a:srcRect t="26922" r="1" b="9936"/>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26" name="Freeform: Shape 25">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39598AB-DB8B-4A25-7A5A-94A75CADFBAA}"/>
              </a:ext>
            </a:extLst>
          </p:cNvPr>
          <p:cNvPicPr>
            <a:picLocks noChangeAspect="1"/>
          </p:cNvPicPr>
          <p:nvPr/>
        </p:nvPicPr>
        <p:blipFill rotWithShape="1">
          <a:blip r:embed="rId3"/>
          <a:srcRect t="18365" r="2" b="25043"/>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9" name="TextBox 8">
            <a:extLst>
              <a:ext uri="{FF2B5EF4-FFF2-40B4-BE49-F238E27FC236}">
                <a16:creationId xmlns:a16="http://schemas.microsoft.com/office/drawing/2014/main" id="{774A375F-12B4-6F20-757E-BE1853208794}"/>
              </a:ext>
            </a:extLst>
          </p:cNvPr>
          <p:cNvSpPr txBox="1"/>
          <p:nvPr/>
        </p:nvSpPr>
        <p:spPr>
          <a:xfrm>
            <a:off x="5540618" y="4685997"/>
            <a:ext cx="6353021" cy="1569660"/>
          </a:xfrm>
          <a:prstGeom prst="rect">
            <a:avLst/>
          </a:prstGeom>
          <a:noFill/>
        </p:spPr>
        <p:txBody>
          <a:bodyPr wrap="none" rtlCol="0">
            <a:spAutoFit/>
          </a:bodyPr>
          <a:lstStyle/>
          <a:p>
            <a:r>
              <a:rPr lang="en-US" sz="3200" dirty="0">
                <a:solidFill>
                  <a:schemeClr val="accent1">
                    <a:lumMod val="60000"/>
                    <a:lumOff val="40000"/>
                  </a:schemeClr>
                </a:solidFill>
                <a:latin typeface="AR BERKLEY" panose="02000000000000000000" pitchFamily="2" charset="0"/>
              </a:rPr>
              <a:t>Thank you for all the birthday wishes!</a:t>
            </a:r>
          </a:p>
          <a:p>
            <a:endParaRPr lang="en-US" sz="3200" dirty="0">
              <a:solidFill>
                <a:schemeClr val="accent1">
                  <a:lumMod val="60000"/>
                  <a:lumOff val="40000"/>
                </a:schemeClr>
              </a:solidFill>
              <a:latin typeface="AR BERKLEY" panose="02000000000000000000" pitchFamily="2" charset="0"/>
            </a:endParaRPr>
          </a:p>
          <a:p>
            <a:r>
              <a:rPr lang="en-US" sz="3200" dirty="0">
                <a:solidFill>
                  <a:schemeClr val="accent1">
                    <a:lumMod val="60000"/>
                    <a:lumOff val="40000"/>
                  </a:schemeClr>
                </a:solidFill>
                <a:latin typeface="AR BERKLEY" panose="02000000000000000000" pitchFamily="2" charset="0"/>
              </a:rPr>
              <a:t>-Joe Krivelow</a:t>
            </a:r>
          </a:p>
        </p:txBody>
      </p:sp>
    </p:spTree>
    <p:extLst>
      <p:ext uri="{BB962C8B-B14F-4D97-AF65-F5344CB8AC3E}">
        <p14:creationId xmlns:p14="http://schemas.microsoft.com/office/powerpoint/2010/main" val="8234036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78FE8F25-EE0D-5B78-9CDC-84B7FA197CB0}"/>
              </a:ext>
            </a:extLst>
          </p:cNvPr>
          <p:cNvSpPr>
            <a:spLocks noGrp="1"/>
          </p:cNvSpPr>
          <p:nvPr>
            <p:ph type="title"/>
          </p:nvPr>
        </p:nvSpPr>
        <p:spPr>
          <a:xfrm>
            <a:off x="841247" y="5529884"/>
            <a:ext cx="5806440" cy="1096331"/>
          </a:xfrm>
        </p:spPr>
        <p:txBody>
          <a:bodyPr>
            <a:normAutofit/>
          </a:bodyPr>
          <a:lstStyle/>
          <a:p>
            <a:r>
              <a:rPr lang="en-US" sz="3400" b="1" dirty="0">
                <a:solidFill>
                  <a:schemeClr val="accent6">
                    <a:lumMod val="50000"/>
                  </a:schemeClr>
                </a:solidFill>
                <a:latin typeface="Baguet Script" panose="00000500000000000000" pitchFamily="2" charset="0"/>
              </a:rPr>
              <a:t>SPECIAL TRAINING EVENT</a:t>
            </a:r>
          </a:p>
        </p:txBody>
      </p:sp>
      <p:pic>
        <p:nvPicPr>
          <p:cNvPr id="5" name="Picture 4" descr="Text&#10;&#10;Description automatically generated">
            <a:extLst>
              <a:ext uri="{FF2B5EF4-FFF2-40B4-BE49-F238E27FC236}">
                <a16:creationId xmlns:a16="http://schemas.microsoft.com/office/drawing/2014/main" id="{19026F35-EE26-329D-756D-E0C5128792EB}"/>
              </a:ext>
            </a:extLst>
          </p:cNvPr>
          <p:cNvPicPr>
            <a:picLocks noChangeAspect="1"/>
          </p:cNvPicPr>
          <p:nvPr/>
        </p:nvPicPr>
        <p:blipFill>
          <a:blip r:embed="rId2"/>
          <a:stretch>
            <a:fillRect/>
          </a:stretch>
        </p:blipFill>
        <p:spPr>
          <a:xfrm>
            <a:off x="841247" y="1447248"/>
            <a:ext cx="6049942" cy="3024971"/>
          </a:xfrm>
          <a:prstGeom prst="rect">
            <a:avLst/>
          </a:prstGeom>
        </p:spPr>
      </p:pic>
      <p:sp>
        <p:nvSpPr>
          <p:cNvPr id="3" name="Content Placeholder 2">
            <a:extLst>
              <a:ext uri="{FF2B5EF4-FFF2-40B4-BE49-F238E27FC236}">
                <a16:creationId xmlns:a16="http://schemas.microsoft.com/office/drawing/2014/main" id="{543E7877-33F0-A657-70F2-C868750AB4A7}"/>
              </a:ext>
            </a:extLst>
          </p:cNvPr>
          <p:cNvSpPr>
            <a:spLocks noGrp="1"/>
          </p:cNvSpPr>
          <p:nvPr>
            <p:ph idx="1"/>
          </p:nvPr>
        </p:nvSpPr>
        <p:spPr>
          <a:xfrm>
            <a:off x="7534655" y="965199"/>
            <a:ext cx="4008101" cy="4020458"/>
          </a:xfrm>
        </p:spPr>
        <p:txBody>
          <a:bodyPr anchor="ctr">
            <a:normAutofit/>
          </a:bodyPr>
          <a:lstStyle/>
          <a:p>
            <a:r>
              <a:rPr lang="en-US" sz="2000" b="1" i="1"/>
              <a:t>What</a:t>
            </a:r>
            <a:r>
              <a:rPr lang="en-US" sz="2000" i="1"/>
              <a:t>: FFM Training for ACA Certification</a:t>
            </a:r>
          </a:p>
          <a:p>
            <a:r>
              <a:rPr lang="en-US" sz="2000" b="1" i="1"/>
              <a:t>When</a:t>
            </a:r>
            <a:r>
              <a:rPr lang="en-US" sz="2000" i="1"/>
              <a:t>: Friday, September 2, 2022, 12 PM CST</a:t>
            </a:r>
          </a:p>
          <a:p>
            <a:r>
              <a:rPr lang="en-US" sz="2000" b="1" i="1"/>
              <a:t>Where</a:t>
            </a:r>
            <a:r>
              <a:rPr lang="en-US" sz="2000" i="1"/>
              <a:t>: Zoom Meeting Link: </a:t>
            </a:r>
            <a:r>
              <a:rPr lang="en-US" sz="2000" b="0" i="1" u="none" strike="noStrike">
                <a:effectLst/>
                <a:latin typeface="arial" panose="020B0604020202020204" pitchFamily="34" charset="0"/>
                <a:hlinkClick r:id="rId3" tooltip="This external link will open in a new window"/>
              </a:rPr>
              <a:t>https://zoom.us/j/3738421209</a:t>
            </a:r>
            <a:endParaRPr lang="en-US" sz="2000" b="0" i="1" u="none" strike="noStrike">
              <a:effectLst/>
              <a:latin typeface="arial" panose="020B0604020202020204" pitchFamily="34" charset="0"/>
            </a:endParaRPr>
          </a:p>
          <a:p>
            <a:r>
              <a:rPr lang="en-US" sz="2000" b="1" i="1">
                <a:latin typeface="arial" panose="020B0604020202020204" pitchFamily="34" charset="0"/>
              </a:rPr>
              <a:t>Who</a:t>
            </a:r>
            <a:r>
              <a:rPr lang="en-US" sz="2000" i="1">
                <a:latin typeface="arial" panose="020B0604020202020204" pitchFamily="34" charset="0"/>
              </a:rPr>
              <a:t>: Bill Pauley</a:t>
            </a:r>
          </a:p>
          <a:p>
            <a:endParaRPr lang="en-US" sz="2000">
              <a:latin typeface="arial" panose="020B0604020202020204" pitchFamily="34" charset="0"/>
            </a:endParaRPr>
          </a:p>
          <a:p>
            <a:pPr marL="0" indent="0">
              <a:buNone/>
            </a:pPr>
            <a:endParaRPr lang="en-US" sz="2000"/>
          </a:p>
        </p:txBody>
      </p:sp>
    </p:spTree>
    <p:extLst>
      <p:ext uri="{BB962C8B-B14F-4D97-AF65-F5344CB8AC3E}">
        <p14:creationId xmlns:p14="http://schemas.microsoft.com/office/powerpoint/2010/main" val="388760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9373603-E351-3F91-22C2-13A8BBBC4FA1}"/>
              </a:ext>
            </a:extLst>
          </p:cNvPr>
          <p:cNvPicPr>
            <a:picLocks noChangeAspect="1"/>
          </p:cNvPicPr>
          <p:nvPr/>
        </p:nvPicPr>
        <p:blipFill>
          <a:blip r:embed="rId2"/>
          <a:stretch>
            <a:fillRect/>
          </a:stretch>
        </p:blipFill>
        <p:spPr>
          <a:xfrm>
            <a:off x="527857" y="456986"/>
            <a:ext cx="6159171" cy="5943600"/>
          </a:xfrm>
          <a:prstGeom prst="rect">
            <a:avLst/>
          </a:prstGeom>
        </p:spPr>
      </p:pic>
      <p:pic>
        <p:nvPicPr>
          <p:cNvPr id="4" name="Picture 3">
            <a:extLst>
              <a:ext uri="{FF2B5EF4-FFF2-40B4-BE49-F238E27FC236}">
                <a16:creationId xmlns:a16="http://schemas.microsoft.com/office/drawing/2014/main" id="{3A46B683-E9E5-379E-0948-DBBA9163E270}"/>
              </a:ext>
            </a:extLst>
          </p:cNvPr>
          <p:cNvPicPr>
            <a:picLocks noChangeAspect="1"/>
          </p:cNvPicPr>
          <p:nvPr/>
        </p:nvPicPr>
        <p:blipFill>
          <a:blip r:embed="rId3"/>
          <a:stretch>
            <a:fillRect/>
          </a:stretch>
        </p:blipFill>
        <p:spPr>
          <a:xfrm>
            <a:off x="7731792" y="3226993"/>
            <a:ext cx="2800350" cy="1638300"/>
          </a:xfrm>
          <a:prstGeom prst="rect">
            <a:avLst/>
          </a:prstGeom>
        </p:spPr>
      </p:pic>
      <p:sp>
        <p:nvSpPr>
          <p:cNvPr id="6" name="TextBox 5">
            <a:extLst>
              <a:ext uri="{FF2B5EF4-FFF2-40B4-BE49-F238E27FC236}">
                <a16:creationId xmlns:a16="http://schemas.microsoft.com/office/drawing/2014/main" id="{628A9220-8ECE-6E71-4C90-A886195A16A2}"/>
              </a:ext>
            </a:extLst>
          </p:cNvPr>
          <p:cNvSpPr txBox="1"/>
          <p:nvPr/>
        </p:nvSpPr>
        <p:spPr>
          <a:xfrm>
            <a:off x="7214885" y="5152636"/>
            <a:ext cx="4122271" cy="923330"/>
          </a:xfrm>
          <a:prstGeom prst="rect">
            <a:avLst/>
          </a:prstGeom>
          <a:noFill/>
        </p:spPr>
        <p:txBody>
          <a:bodyPr wrap="square">
            <a:spAutoFit/>
          </a:bodyPr>
          <a:lstStyle/>
          <a:p>
            <a:r>
              <a:rPr lang="en-US" b="1"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https://nationalgeneral.zoom.us/webinar/register/WN_xtFiv0xaSgCDSsy0s0RIig</a:t>
            </a:r>
            <a:endParaRPr lang="en-US" b="1" dirty="0">
              <a:solidFill>
                <a:schemeClr val="accent1">
                  <a:lumMod val="40000"/>
                  <a:lumOff val="60000"/>
                </a:schemeClr>
              </a:solidFill>
            </a:endParaRPr>
          </a:p>
          <a:p>
            <a:endParaRPr lang="en-US" b="1" dirty="0">
              <a:solidFill>
                <a:schemeClr val="accent1">
                  <a:lumMod val="40000"/>
                  <a:lumOff val="60000"/>
                </a:schemeClr>
              </a:solidFill>
            </a:endParaRPr>
          </a:p>
        </p:txBody>
      </p:sp>
      <p:pic>
        <p:nvPicPr>
          <p:cNvPr id="11" name="Picture 10">
            <a:extLst>
              <a:ext uri="{FF2B5EF4-FFF2-40B4-BE49-F238E27FC236}">
                <a16:creationId xmlns:a16="http://schemas.microsoft.com/office/drawing/2014/main" id="{D9063C5E-76E7-E8AB-D504-9D4A4B11FFA8}"/>
              </a:ext>
            </a:extLst>
          </p:cNvPr>
          <p:cNvPicPr>
            <a:picLocks noChangeAspect="1"/>
          </p:cNvPicPr>
          <p:nvPr/>
        </p:nvPicPr>
        <p:blipFill>
          <a:blip r:embed="rId5"/>
          <a:stretch>
            <a:fillRect/>
          </a:stretch>
        </p:blipFill>
        <p:spPr>
          <a:xfrm>
            <a:off x="7996972" y="644384"/>
            <a:ext cx="2143125" cy="2143125"/>
          </a:xfrm>
          <a:prstGeom prst="rect">
            <a:avLst/>
          </a:prstGeom>
        </p:spPr>
      </p:pic>
    </p:spTree>
    <p:extLst>
      <p:ext uri="{BB962C8B-B14F-4D97-AF65-F5344CB8AC3E}">
        <p14:creationId xmlns:p14="http://schemas.microsoft.com/office/powerpoint/2010/main" val="16117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0744-5AD2-E965-0C12-2F6A71DCACB3}"/>
              </a:ext>
            </a:extLst>
          </p:cNvPr>
          <p:cNvSpPr>
            <a:spLocks noGrp="1"/>
          </p:cNvSpPr>
          <p:nvPr>
            <p:ph type="title"/>
          </p:nvPr>
        </p:nvSpPr>
        <p:spPr/>
        <p:txBody>
          <a:bodyPr>
            <a:normAutofit/>
          </a:bodyPr>
          <a:lstStyle/>
          <a:p>
            <a:pPr algn="ctr"/>
            <a:r>
              <a:rPr lang="en-US" sz="7200" b="1" dirty="0">
                <a:solidFill>
                  <a:schemeClr val="accent1">
                    <a:lumMod val="75000"/>
                  </a:schemeClr>
                </a:solidFill>
                <a:latin typeface="Baguet Script" panose="00000500000000000000" pitchFamily="2" charset="0"/>
              </a:rPr>
              <a:t>SPECIAL EVENT</a:t>
            </a:r>
          </a:p>
        </p:txBody>
      </p:sp>
      <p:pic>
        <p:nvPicPr>
          <p:cNvPr id="4" name="Picture 3">
            <a:extLst>
              <a:ext uri="{FF2B5EF4-FFF2-40B4-BE49-F238E27FC236}">
                <a16:creationId xmlns:a16="http://schemas.microsoft.com/office/drawing/2014/main" id="{637B80BC-5101-16EB-3977-85FEEACB06AA}"/>
              </a:ext>
            </a:extLst>
          </p:cNvPr>
          <p:cNvPicPr>
            <a:picLocks noChangeAspect="1"/>
          </p:cNvPicPr>
          <p:nvPr/>
        </p:nvPicPr>
        <p:blipFill>
          <a:blip r:embed="rId2"/>
          <a:stretch>
            <a:fillRect/>
          </a:stretch>
        </p:blipFill>
        <p:spPr>
          <a:xfrm>
            <a:off x="914400" y="1447492"/>
            <a:ext cx="3414056" cy="3389670"/>
          </a:xfrm>
          <a:prstGeom prst="rect">
            <a:avLst/>
          </a:prstGeom>
        </p:spPr>
      </p:pic>
      <p:sp>
        <p:nvSpPr>
          <p:cNvPr id="6" name="TextBox 5">
            <a:extLst>
              <a:ext uri="{FF2B5EF4-FFF2-40B4-BE49-F238E27FC236}">
                <a16:creationId xmlns:a16="http://schemas.microsoft.com/office/drawing/2014/main" id="{1ED110F2-7FB9-6E33-1078-76DE9D99BCB0}"/>
              </a:ext>
            </a:extLst>
          </p:cNvPr>
          <p:cNvSpPr txBox="1"/>
          <p:nvPr/>
        </p:nvSpPr>
        <p:spPr>
          <a:xfrm>
            <a:off x="4907280" y="1988165"/>
            <a:ext cx="6644640" cy="2308324"/>
          </a:xfrm>
          <a:prstGeom prst="rect">
            <a:avLst/>
          </a:prstGeom>
          <a:noFill/>
        </p:spPr>
        <p:txBody>
          <a:bodyPr wrap="square">
            <a:spAutoFit/>
          </a:bodyPr>
          <a:lstStyle/>
          <a:p>
            <a:pPr algn="ctr"/>
            <a:r>
              <a:rPr lang="en-US" dirty="0"/>
              <a:t>Friday, September 16</a:t>
            </a:r>
          </a:p>
          <a:p>
            <a:pPr algn="ctr"/>
            <a:r>
              <a:rPr lang="en-US" dirty="0"/>
              <a:t>8:30 AM – 9:30 AM</a:t>
            </a:r>
          </a:p>
          <a:p>
            <a:endParaRPr lang="en-US" dirty="0"/>
          </a:p>
          <a:p>
            <a:r>
              <a:rPr lang="en-US" b="1" dirty="0"/>
              <a:t>Health Insurance for Under 65 Landscape and its Future</a:t>
            </a:r>
            <a:br>
              <a:rPr lang="en-US" b="1" dirty="0"/>
            </a:br>
            <a:r>
              <a:rPr lang="en-US" dirty="0"/>
              <a:t>Joe Krivelow</a:t>
            </a:r>
            <a:br>
              <a:rPr lang="en-US" dirty="0"/>
            </a:br>
            <a:r>
              <a:rPr lang="en-US" dirty="0"/>
              <a:t>Healthcare Solutions Team</a:t>
            </a:r>
            <a:br>
              <a:rPr lang="en-US" dirty="0"/>
            </a:br>
            <a:r>
              <a:rPr lang="en-US" dirty="0"/>
              <a:t>Compass Health Consultants</a:t>
            </a:r>
          </a:p>
          <a:p>
            <a:endParaRPr lang="en-US" dirty="0"/>
          </a:p>
        </p:txBody>
      </p:sp>
      <p:pic>
        <p:nvPicPr>
          <p:cNvPr id="8" name="Picture 7">
            <a:extLst>
              <a:ext uri="{FF2B5EF4-FFF2-40B4-BE49-F238E27FC236}">
                <a16:creationId xmlns:a16="http://schemas.microsoft.com/office/drawing/2014/main" id="{F5A7A91A-2F33-4B4A-98B0-430E63A96E6A}"/>
              </a:ext>
            </a:extLst>
          </p:cNvPr>
          <p:cNvPicPr>
            <a:picLocks noChangeAspect="1"/>
          </p:cNvPicPr>
          <p:nvPr/>
        </p:nvPicPr>
        <p:blipFill>
          <a:blip r:embed="rId3"/>
          <a:stretch>
            <a:fillRect/>
          </a:stretch>
        </p:blipFill>
        <p:spPr>
          <a:xfrm>
            <a:off x="1611263" y="4876628"/>
            <a:ext cx="2609314" cy="1981372"/>
          </a:xfrm>
          <a:prstGeom prst="rect">
            <a:avLst/>
          </a:prstGeom>
        </p:spPr>
      </p:pic>
      <p:pic>
        <p:nvPicPr>
          <p:cNvPr id="10" name="Picture 9">
            <a:extLst>
              <a:ext uri="{FF2B5EF4-FFF2-40B4-BE49-F238E27FC236}">
                <a16:creationId xmlns:a16="http://schemas.microsoft.com/office/drawing/2014/main" id="{1AD4CB70-6602-FE0A-487A-911D816181B2}"/>
              </a:ext>
            </a:extLst>
          </p:cNvPr>
          <p:cNvPicPr>
            <a:picLocks noChangeAspect="1"/>
          </p:cNvPicPr>
          <p:nvPr/>
        </p:nvPicPr>
        <p:blipFill>
          <a:blip r:embed="rId4"/>
          <a:stretch>
            <a:fillRect/>
          </a:stretch>
        </p:blipFill>
        <p:spPr>
          <a:xfrm>
            <a:off x="3970357" y="5181454"/>
            <a:ext cx="7581563" cy="1371719"/>
          </a:xfrm>
          <a:prstGeom prst="rect">
            <a:avLst/>
          </a:prstGeom>
        </p:spPr>
      </p:pic>
    </p:spTree>
    <p:extLst>
      <p:ext uri="{BB962C8B-B14F-4D97-AF65-F5344CB8AC3E}">
        <p14:creationId xmlns:p14="http://schemas.microsoft.com/office/powerpoint/2010/main" val="372294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81BA9F-D2ED-1C80-6C14-32E416FD7ABB}"/>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a:solidFill>
                  <a:srgbClr val="FFFFFF"/>
                </a:solidFill>
                <a:latin typeface="+mj-lt"/>
                <a:ea typeface="+mj-ea"/>
                <a:cs typeface="+mj-cs"/>
              </a:rPr>
              <a:t>Please direct all questions to Bill Pauley, </a:t>
            </a:r>
            <a:r>
              <a:rPr lang="en-US" sz="3400">
                <a:solidFill>
                  <a:srgbClr val="FFFFFF"/>
                </a:solidFill>
                <a:latin typeface="+mj-lt"/>
                <a:ea typeface="+mj-ea"/>
                <a:cs typeface="+mj-cs"/>
                <a:hlinkClick r:id="rId2"/>
              </a:rPr>
              <a:t>wpauley@myhst.com</a:t>
            </a:r>
            <a:r>
              <a:rPr lang="en-US" sz="3400">
                <a:solidFill>
                  <a:srgbClr val="FFFFFF"/>
                </a:solidFill>
                <a:latin typeface="+mj-lt"/>
                <a:ea typeface="+mj-ea"/>
                <a:cs typeface="+mj-cs"/>
              </a:rPr>
              <a:t>.</a:t>
            </a:r>
          </a:p>
          <a:p>
            <a:pPr algn="ctr">
              <a:lnSpc>
                <a:spcPct val="90000"/>
              </a:lnSpc>
              <a:spcBef>
                <a:spcPct val="0"/>
              </a:spcBef>
              <a:spcAft>
                <a:spcPts val="600"/>
              </a:spcAft>
            </a:pPr>
            <a:endParaRPr lang="en-US" sz="3400">
              <a:solidFill>
                <a:srgbClr val="FFFFFF"/>
              </a:solidFill>
              <a:latin typeface="+mj-lt"/>
              <a:ea typeface="+mj-ea"/>
              <a:cs typeface="+mj-cs"/>
            </a:endParaRPr>
          </a:p>
        </p:txBody>
      </p:sp>
      <p:cxnSp>
        <p:nvCxnSpPr>
          <p:cNvPr id="38" name="Straight Connector 3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B2CF59A-B4B6-0942-B7B9-A61904355722}"/>
              </a:ext>
            </a:extLst>
          </p:cNvPr>
          <p:cNvPicPr>
            <a:picLocks noChangeAspect="1"/>
          </p:cNvPicPr>
          <p:nvPr/>
        </p:nvPicPr>
        <p:blipFill>
          <a:blip r:embed="rId3"/>
          <a:stretch>
            <a:fillRect/>
          </a:stretch>
        </p:blipFill>
        <p:spPr>
          <a:xfrm>
            <a:off x="331567" y="2488786"/>
            <a:ext cx="5455917" cy="3873701"/>
          </a:xfrm>
          <a:prstGeom prst="rect">
            <a:avLst/>
          </a:prstGeom>
        </p:spPr>
      </p:pic>
      <p:cxnSp>
        <p:nvCxnSpPr>
          <p:cNvPr id="40" name="Straight Connector 3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E6A26-0F7D-2FB6-A70D-740EAC899B84}"/>
              </a:ext>
            </a:extLst>
          </p:cNvPr>
          <p:cNvPicPr>
            <a:picLocks noChangeAspect="1"/>
          </p:cNvPicPr>
          <p:nvPr/>
        </p:nvPicPr>
        <p:blipFill>
          <a:blip r:embed="rId4"/>
          <a:stretch>
            <a:fillRect/>
          </a:stretch>
        </p:blipFill>
        <p:spPr>
          <a:xfrm>
            <a:off x="6445073" y="3354913"/>
            <a:ext cx="5455917" cy="2141447"/>
          </a:xfrm>
          <a:prstGeom prst="rect">
            <a:avLst/>
          </a:prstGeom>
        </p:spPr>
      </p:pic>
    </p:spTree>
    <p:extLst>
      <p:ext uri="{BB962C8B-B14F-4D97-AF65-F5344CB8AC3E}">
        <p14:creationId xmlns:p14="http://schemas.microsoft.com/office/powerpoint/2010/main" val="37353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FB1F6F-4FAD-58E1-AC6C-C2B63B507F1F}"/>
              </a:ext>
            </a:extLst>
          </p:cNvPr>
          <p:cNvPicPr>
            <a:picLocks noChangeAspect="1"/>
          </p:cNvPicPr>
          <p:nvPr/>
        </p:nvPicPr>
        <p:blipFill>
          <a:blip r:embed="rId2"/>
          <a:stretch>
            <a:fillRect/>
          </a:stretch>
        </p:blipFill>
        <p:spPr>
          <a:xfrm>
            <a:off x="249654" y="3735029"/>
            <a:ext cx="5426764" cy="2862661"/>
          </a:xfrm>
          <a:prstGeom prst="rect">
            <a:avLst/>
          </a:prstGeom>
        </p:spPr>
      </p:pic>
      <p:sp>
        <p:nvSpPr>
          <p:cNvPr id="17" name="Rectangle 16">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E330E7-189E-C6C3-7B14-9F224E8C0CA3}"/>
              </a:ext>
            </a:extLst>
          </p:cNvPr>
          <p:cNvPicPr>
            <a:picLocks noChangeAspect="1"/>
          </p:cNvPicPr>
          <p:nvPr/>
        </p:nvPicPr>
        <p:blipFill>
          <a:blip r:embed="rId3"/>
          <a:stretch>
            <a:fillRect/>
          </a:stretch>
        </p:blipFill>
        <p:spPr>
          <a:xfrm>
            <a:off x="6889445" y="3794277"/>
            <a:ext cx="4232801" cy="2905170"/>
          </a:xfrm>
          <a:prstGeom prst="rect">
            <a:avLst/>
          </a:prstGeom>
        </p:spPr>
      </p:pic>
      <p:sp>
        <p:nvSpPr>
          <p:cNvPr id="19" name="Rectangle 18">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B16A6D6-3D48-C34F-7E30-42B45E44396D}"/>
              </a:ext>
            </a:extLst>
          </p:cNvPr>
          <p:cNvPicPr>
            <a:picLocks noChangeAspect="1"/>
          </p:cNvPicPr>
          <p:nvPr/>
        </p:nvPicPr>
        <p:blipFill>
          <a:blip r:embed="rId4"/>
          <a:stretch>
            <a:fillRect/>
          </a:stretch>
        </p:blipFill>
        <p:spPr>
          <a:xfrm>
            <a:off x="349858" y="718973"/>
            <a:ext cx="5426764" cy="1550504"/>
          </a:xfrm>
          <a:prstGeom prst="rect">
            <a:avLst/>
          </a:prstGeom>
        </p:spPr>
      </p:pic>
      <p:sp>
        <p:nvSpPr>
          <p:cNvPr id="9" name="Rectangle 8">
            <a:extLst>
              <a:ext uri="{FF2B5EF4-FFF2-40B4-BE49-F238E27FC236}">
                <a16:creationId xmlns:a16="http://schemas.microsoft.com/office/drawing/2014/main" id="{99EE7874-7EF6-9A77-C2C9-4040882F6421}"/>
              </a:ext>
            </a:extLst>
          </p:cNvPr>
          <p:cNvSpPr/>
          <p:nvPr/>
        </p:nvSpPr>
        <p:spPr>
          <a:xfrm>
            <a:off x="6126480" y="718973"/>
            <a:ext cx="6239691" cy="1569660"/>
          </a:xfrm>
          <a:prstGeom prst="rect">
            <a:avLst/>
          </a:prstGeom>
          <a:noFill/>
        </p:spPr>
        <p:txBody>
          <a:bodyPr wrap="square" lIns="91440" tIns="45720" rIns="91440" bIns="45720">
            <a:spAutoFit/>
          </a:bodyPr>
          <a:lstStyle/>
          <a:p>
            <a:pPr algn="ctr"/>
            <a:r>
              <a:rPr lang="en-US"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HST Leaders’ Meeting</a:t>
            </a:r>
          </a:p>
          <a:p>
            <a:pPr algn="ctr"/>
            <a:r>
              <a:rPr lang="en-US" sz="4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August 2022</a:t>
            </a:r>
          </a:p>
        </p:txBody>
      </p:sp>
      <p:sp>
        <p:nvSpPr>
          <p:cNvPr id="2" name="TextBox 1">
            <a:extLst>
              <a:ext uri="{FF2B5EF4-FFF2-40B4-BE49-F238E27FC236}">
                <a16:creationId xmlns:a16="http://schemas.microsoft.com/office/drawing/2014/main" id="{259F56FD-6C15-3471-46A3-58448BD81430}"/>
              </a:ext>
            </a:extLst>
          </p:cNvPr>
          <p:cNvSpPr txBox="1"/>
          <p:nvPr/>
        </p:nvSpPr>
        <p:spPr>
          <a:xfrm>
            <a:off x="6050280" y="2423524"/>
            <a:ext cx="6126480" cy="923330"/>
          </a:xfrm>
          <a:prstGeom prst="rect">
            <a:avLst/>
          </a:prstGeom>
          <a:noFill/>
        </p:spPr>
        <p:txBody>
          <a:bodyPr wrap="square" rtlCol="0">
            <a:spAutoFit/>
          </a:bodyPr>
          <a:lstStyle/>
          <a:p>
            <a:pPr algn="ctr"/>
            <a:r>
              <a:rPr lang="en-US" i="1" dirty="0">
                <a:solidFill>
                  <a:schemeClr val="bg1">
                    <a:lumMod val="65000"/>
                  </a:schemeClr>
                </a:solidFill>
                <a:latin typeface="Adobe Devanagari" panose="02040503050201020203" pitchFamily="18" charset="0"/>
                <a:cs typeface="Adobe Devanagari" panose="02040503050201020203" pitchFamily="18" charset="0"/>
              </a:rPr>
              <a:t>Presentation can be found on HST LeadMaster &gt; HST Library.</a:t>
            </a:r>
          </a:p>
          <a:p>
            <a:pPr algn="ctr"/>
            <a:r>
              <a:rPr lang="en-US" sz="1800" dirty="0">
                <a:hlinkClick r:id="rId5"/>
              </a:rPr>
              <a:t>https://hstleadmaster.com/</a:t>
            </a:r>
            <a:endParaRPr lang="en-US" sz="1800" dirty="0"/>
          </a:p>
          <a:p>
            <a:pPr algn="ctr"/>
            <a:endParaRPr lang="en-US" i="1" dirty="0">
              <a:solidFill>
                <a:schemeClr val="bg1">
                  <a:lumMod val="65000"/>
                </a:schemeClr>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23243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EE66BB-EF9D-216D-305A-2F8A91EBC9AF}"/>
              </a:ext>
            </a:extLst>
          </p:cNvPr>
          <p:cNvPicPr>
            <a:picLocks noChangeAspect="1"/>
          </p:cNvPicPr>
          <p:nvPr/>
        </p:nvPicPr>
        <p:blipFill>
          <a:blip r:embed="rId2"/>
          <a:stretch>
            <a:fillRect/>
          </a:stretch>
        </p:blipFill>
        <p:spPr>
          <a:xfrm>
            <a:off x="199139" y="114246"/>
            <a:ext cx="5695950" cy="3095625"/>
          </a:xfrm>
          <a:prstGeom prst="rect">
            <a:avLst/>
          </a:prstGeom>
        </p:spPr>
      </p:pic>
      <p:sp>
        <p:nvSpPr>
          <p:cNvPr id="7" name="TextBox 6">
            <a:extLst>
              <a:ext uri="{FF2B5EF4-FFF2-40B4-BE49-F238E27FC236}">
                <a16:creationId xmlns:a16="http://schemas.microsoft.com/office/drawing/2014/main" id="{4016528C-8D7A-8507-5A84-92CDD9C85692}"/>
              </a:ext>
            </a:extLst>
          </p:cNvPr>
          <p:cNvSpPr txBox="1"/>
          <p:nvPr/>
        </p:nvSpPr>
        <p:spPr>
          <a:xfrm>
            <a:off x="199139" y="3267784"/>
            <a:ext cx="5896861" cy="1477328"/>
          </a:xfrm>
          <a:prstGeom prst="rect">
            <a:avLst/>
          </a:prstGeom>
          <a:noFill/>
        </p:spPr>
        <p:txBody>
          <a:bodyPr wrap="square">
            <a:spAutoFit/>
          </a:bodyPr>
          <a:lstStyle/>
          <a:p>
            <a:r>
              <a:rPr lang="en-US" dirty="0"/>
              <a:t>Plan Year 2023 Marketplace registration and training is now available for new agents and brokers and those returning who didn’t complete Marketplace training for Plan Year 2022! The SHOP agreement and optional SHOP training are also available. </a:t>
            </a:r>
          </a:p>
        </p:txBody>
      </p:sp>
      <p:sp>
        <p:nvSpPr>
          <p:cNvPr id="9" name="TextBox 8">
            <a:extLst>
              <a:ext uri="{FF2B5EF4-FFF2-40B4-BE49-F238E27FC236}">
                <a16:creationId xmlns:a16="http://schemas.microsoft.com/office/drawing/2014/main" id="{3A659B0E-AC60-18EE-6507-4EB00F28737C}"/>
              </a:ext>
            </a:extLst>
          </p:cNvPr>
          <p:cNvSpPr txBox="1"/>
          <p:nvPr/>
        </p:nvSpPr>
        <p:spPr>
          <a:xfrm>
            <a:off x="446124" y="4614280"/>
            <a:ext cx="4710667" cy="800219"/>
          </a:xfrm>
          <a:prstGeom prst="rect">
            <a:avLst/>
          </a:prstGeom>
          <a:noFill/>
        </p:spPr>
        <p:txBody>
          <a:bodyPr wrap="square">
            <a:spAutoFit/>
          </a:bodyPr>
          <a:lstStyle/>
          <a:p>
            <a:r>
              <a:rPr lang="en-US" sz="2800" dirty="0">
                <a:hlinkClick r:id="rId3"/>
              </a:rPr>
              <a:t>https://portal.cms.gov/portal/</a:t>
            </a:r>
            <a:endParaRPr lang="en-US" sz="2800" dirty="0"/>
          </a:p>
          <a:p>
            <a:endParaRPr lang="en-US" dirty="0"/>
          </a:p>
        </p:txBody>
      </p:sp>
      <p:sp>
        <p:nvSpPr>
          <p:cNvPr id="11" name="TextBox 10">
            <a:extLst>
              <a:ext uri="{FF2B5EF4-FFF2-40B4-BE49-F238E27FC236}">
                <a16:creationId xmlns:a16="http://schemas.microsoft.com/office/drawing/2014/main" id="{D67BA499-7BCE-7F4F-39F5-6E13E0655790}"/>
              </a:ext>
            </a:extLst>
          </p:cNvPr>
          <p:cNvSpPr txBox="1"/>
          <p:nvPr/>
        </p:nvSpPr>
        <p:spPr>
          <a:xfrm>
            <a:off x="98683" y="6139768"/>
            <a:ext cx="6097772" cy="646331"/>
          </a:xfrm>
          <a:prstGeom prst="rect">
            <a:avLst/>
          </a:prstGeom>
          <a:noFill/>
        </p:spPr>
        <p:txBody>
          <a:bodyPr wrap="square">
            <a:spAutoFit/>
          </a:bodyPr>
          <a:lstStyle/>
          <a:p>
            <a:r>
              <a:rPr lang="en-US" dirty="0"/>
              <a:t>Need additional help? Contact the Marketplace Service Desk at 1-855-267-1515 Monday to Friday from 8:00 a.m.−8:00 p.m. ET.</a:t>
            </a:r>
          </a:p>
        </p:txBody>
      </p:sp>
      <p:pic>
        <p:nvPicPr>
          <p:cNvPr id="12" name="Picture 11">
            <a:extLst>
              <a:ext uri="{FF2B5EF4-FFF2-40B4-BE49-F238E27FC236}">
                <a16:creationId xmlns:a16="http://schemas.microsoft.com/office/drawing/2014/main" id="{FBEF62B4-C8BC-2A73-97B5-A0F3C58F809E}"/>
              </a:ext>
            </a:extLst>
          </p:cNvPr>
          <p:cNvPicPr>
            <a:picLocks noChangeAspect="1"/>
          </p:cNvPicPr>
          <p:nvPr/>
        </p:nvPicPr>
        <p:blipFill>
          <a:blip r:embed="rId4"/>
          <a:stretch>
            <a:fillRect/>
          </a:stretch>
        </p:blipFill>
        <p:spPr>
          <a:xfrm>
            <a:off x="1367459" y="5142075"/>
            <a:ext cx="2364570" cy="949533"/>
          </a:xfrm>
          <a:prstGeom prst="rect">
            <a:avLst/>
          </a:prstGeom>
        </p:spPr>
      </p:pic>
      <p:pic>
        <p:nvPicPr>
          <p:cNvPr id="13" name="Picture 12">
            <a:extLst>
              <a:ext uri="{FF2B5EF4-FFF2-40B4-BE49-F238E27FC236}">
                <a16:creationId xmlns:a16="http://schemas.microsoft.com/office/drawing/2014/main" id="{43EDE863-8084-0617-4F96-E52CDECE9D01}"/>
              </a:ext>
            </a:extLst>
          </p:cNvPr>
          <p:cNvPicPr>
            <a:picLocks noChangeAspect="1"/>
          </p:cNvPicPr>
          <p:nvPr/>
        </p:nvPicPr>
        <p:blipFill>
          <a:blip r:embed="rId5"/>
          <a:stretch>
            <a:fillRect/>
          </a:stretch>
        </p:blipFill>
        <p:spPr>
          <a:xfrm>
            <a:off x="6233029" y="786810"/>
            <a:ext cx="5800905" cy="5352958"/>
          </a:xfrm>
          <a:prstGeom prst="rect">
            <a:avLst/>
          </a:prstGeom>
        </p:spPr>
      </p:pic>
    </p:spTree>
    <p:extLst>
      <p:ext uri="{BB962C8B-B14F-4D97-AF65-F5344CB8AC3E}">
        <p14:creationId xmlns:p14="http://schemas.microsoft.com/office/powerpoint/2010/main" val="174588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6F5D98D3-C7A4-8F50-DEA1-B534A55C3F87}"/>
              </a:ext>
            </a:extLst>
          </p:cNvPr>
          <p:cNvSpPr>
            <a:spLocks noGrp="1"/>
          </p:cNvSpPr>
          <p:nvPr>
            <p:ph type="title"/>
          </p:nvPr>
        </p:nvSpPr>
        <p:spPr>
          <a:xfrm>
            <a:off x="6392584" y="501651"/>
            <a:ext cx="4434720" cy="1716255"/>
          </a:xfrm>
        </p:spPr>
        <p:txBody>
          <a:bodyPr vert="horz" lIns="91440" tIns="45720" rIns="91440" bIns="45720" rtlCol="0" anchor="b">
            <a:normAutofit/>
          </a:bodyPr>
          <a:lstStyle/>
          <a:p>
            <a:r>
              <a:rPr lang="en-US" sz="5600"/>
              <a:t>HST UPDATES </a:t>
            </a:r>
          </a:p>
        </p:txBody>
      </p:sp>
      <p:sp>
        <p:nvSpPr>
          <p:cNvPr id="13" name="Rectangle 12">
            <a:extLst>
              <a:ext uri="{FF2B5EF4-FFF2-40B4-BE49-F238E27FC236}">
                <a16:creationId xmlns:a16="http://schemas.microsoft.com/office/drawing/2014/main" id="{B5ABDEAA-B248-4182-B67C-A925338E7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008" y="252743"/>
            <a:ext cx="4739619"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Graphical user interface&#10;&#10;Description automatically generated">
            <a:extLst>
              <a:ext uri="{FF2B5EF4-FFF2-40B4-BE49-F238E27FC236}">
                <a16:creationId xmlns:a16="http://schemas.microsoft.com/office/drawing/2014/main" id="{51FA362C-07F3-4DCC-1268-737CF1206321}"/>
              </a:ext>
            </a:extLst>
          </p:cNvPr>
          <p:cNvPicPr>
            <a:picLocks noChangeAspect="1"/>
          </p:cNvPicPr>
          <p:nvPr/>
        </p:nvPicPr>
        <p:blipFill>
          <a:blip r:embed="rId2"/>
          <a:stretch>
            <a:fillRect/>
          </a:stretch>
        </p:blipFill>
        <p:spPr>
          <a:xfrm>
            <a:off x="1351910" y="575140"/>
            <a:ext cx="4281815" cy="2397816"/>
          </a:xfrm>
          <a:prstGeom prst="rect">
            <a:avLst/>
          </a:prstGeom>
        </p:spPr>
      </p:pic>
      <p:sp>
        <p:nvSpPr>
          <p:cNvPr id="15"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49" y="3548095"/>
            <a:ext cx="4739619" cy="304261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1C02AF1A-95C2-297C-34FC-AB8999CABF3D}"/>
              </a:ext>
            </a:extLst>
          </p:cNvPr>
          <p:cNvSpPr txBox="1"/>
          <p:nvPr/>
        </p:nvSpPr>
        <p:spPr>
          <a:xfrm>
            <a:off x="6392583" y="2645922"/>
            <a:ext cx="4434721" cy="371042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Don’t forget to join the HST Live Meetings and view the weekly HST Updates!</a:t>
            </a:r>
          </a:p>
          <a:p>
            <a:pPr indent="-228600">
              <a:lnSpc>
                <a:spcPct val="90000"/>
              </a:lnSpc>
              <a:spcAft>
                <a:spcPts val="600"/>
              </a:spcAft>
              <a:buFont typeface="Arial" panose="020B0604020202020204" pitchFamily="34" charset="0"/>
              <a:buChar char="•"/>
            </a:pPr>
            <a:r>
              <a:rPr lang="en-US" sz="2000" dirty="0"/>
              <a:t>HST LeadMaster &gt; </a:t>
            </a:r>
            <a:r>
              <a:rPr lang="en-US" sz="2000" dirty="0">
                <a:hlinkClick r:id="rId3"/>
              </a:rPr>
              <a:t>https://hstleadmaster.com/</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4" name="Picture 3" descr="Timeline&#10;&#10;Description automatically generated with medium confidence">
            <a:extLst>
              <a:ext uri="{FF2B5EF4-FFF2-40B4-BE49-F238E27FC236}">
                <a16:creationId xmlns:a16="http://schemas.microsoft.com/office/drawing/2014/main" id="{D9257911-F5B5-4FBC-F92A-EB75B4744E2D}"/>
              </a:ext>
            </a:extLst>
          </p:cNvPr>
          <p:cNvPicPr>
            <a:picLocks noChangeAspect="1"/>
          </p:cNvPicPr>
          <p:nvPr/>
        </p:nvPicPr>
        <p:blipFill>
          <a:blip r:embed="rId4"/>
          <a:stretch>
            <a:fillRect/>
          </a:stretch>
        </p:blipFill>
        <p:spPr>
          <a:xfrm>
            <a:off x="654351" y="3897253"/>
            <a:ext cx="4281815" cy="2344294"/>
          </a:xfrm>
          <a:prstGeom prst="rect">
            <a:avLst/>
          </a:prstGeom>
        </p:spPr>
      </p:pic>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38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16657</TotalTime>
  <Words>720</Words>
  <Application>Microsoft Office PowerPoint</Application>
  <PresentationFormat>Widescreen</PresentationFormat>
  <Paragraphs>74</Paragraphs>
  <Slides>23</Slides>
  <Notes>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40" baseType="lpstr">
      <vt:lpstr>Adobe Devanagari</vt:lpstr>
      <vt:lpstr>Agency FB</vt:lpstr>
      <vt:lpstr>Aharoni</vt:lpstr>
      <vt:lpstr>Algerian</vt:lpstr>
      <vt:lpstr>AR BERKLEY</vt:lpstr>
      <vt:lpstr>Arial</vt:lpstr>
      <vt:lpstr>Arial</vt:lpstr>
      <vt:lpstr>Arial Black</vt:lpstr>
      <vt:lpstr>Baguet Script</vt:lpstr>
      <vt:lpstr>Bookman Old Style</vt:lpstr>
      <vt:lpstr>Calibri</vt:lpstr>
      <vt:lpstr>Calibri Light</vt:lpstr>
      <vt:lpstr>eb garamond</vt:lpstr>
      <vt:lpstr>Gill Sans MT</vt:lpstr>
      <vt:lpstr>Tahoma</vt:lpstr>
      <vt:lpstr>Office Theme</vt:lpstr>
      <vt:lpstr>Worksheet</vt:lpstr>
      <vt:lpstr>PowerPoint Presentation</vt:lpstr>
      <vt:lpstr>Upcoming CHC Events &amp; Training Please visit www.chcagents.com for the monthly CHC training calendar.</vt:lpstr>
      <vt:lpstr>SPECIAL TRAINING EVENT</vt:lpstr>
      <vt:lpstr>PowerPoint Presentation</vt:lpstr>
      <vt:lpstr>SPECIAL EVENT</vt:lpstr>
      <vt:lpstr>PowerPoint Presentation</vt:lpstr>
      <vt:lpstr>PowerPoint Presentation</vt:lpstr>
      <vt:lpstr>PowerPoint Presentation</vt:lpstr>
      <vt:lpstr>HST UPDATES </vt:lpstr>
      <vt:lpstr>PowerPoint Presentation</vt:lpstr>
      <vt:lpstr>PowerPoint Presentation</vt:lpstr>
      <vt:lpstr>Making Our Lives Easier!!! PHP IHP Plan Rolls Out Client APP!</vt:lpstr>
      <vt:lpstr>PowerPoint Presentation</vt:lpstr>
      <vt:lpstr>PowerPoint Presentation</vt:lpstr>
      <vt:lpstr>WELCOME BONUS</vt:lpstr>
      <vt:lpstr>CHC Contest – Patriot Comprehensive Medical</vt:lpstr>
      <vt:lpstr>CHC August Contest Final Update  Patriot Comprehensive Medical</vt:lpstr>
      <vt:lpstr>CONGRATULATIONS</vt:lpstr>
      <vt:lpstr>August 2022 Top Agents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Krivelow</dc:creator>
  <cp:lastModifiedBy>Joseph Krivelow</cp:lastModifiedBy>
  <cp:revision>24</cp:revision>
  <cp:lastPrinted>2022-09-01T17:11:12Z</cp:lastPrinted>
  <dcterms:created xsi:type="dcterms:W3CDTF">2022-08-18T18:23:40Z</dcterms:created>
  <dcterms:modified xsi:type="dcterms:W3CDTF">2022-09-01T20:12:36Z</dcterms:modified>
</cp:coreProperties>
</file>