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0" r:id="rId3"/>
    <p:sldId id="301" r:id="rId4"/>
    <p:sldId id="298" r:id="rId5"/>
    <p:sldId id="299" r:id="rId6"/>
    <p:sldId id="257" r:id="rId7"/>
    <p:sldId id="278" r:id="rId8"/>
    <p:sldId id="302" r:id="rId9"/>
    <p:sldId id="303" r:id="rId10"/>
    <p:sldId id="286" r:id="rId11"/>
    <p:sldId id="261" r:id="rId12"/>
    <p:sldId id="304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1762-7BC4-6EA1-93F4-A2B325B4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C71F1-B4B9-9C00-678F-8FF9450FB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41FC-DD6D-2901-B574-D5F42D4F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64033-70C1-70AE-DFF1-76F429A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B073F-7CFD-8145-7843-8D135675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D8E4-5F27-73D7-0F86-FAE76B47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78D28-B308-0CC2-A333-5EAE48AA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45EB2-B31A-0C44-FD1B-7E88541A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84AAC-E594-F96C-6C4C-9D8F09AF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E9CF-9953-06E1-33DA-1D4E69CE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EED67-84E5-48DD-E4DD-3F329EF31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CB685-3E50-815C-47BC-CE9F50BBD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C0F22-51F3-EA14-9763-4F3EF39C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6819D-626D-608F-4CE5-7EFBC72A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6435-E973-630E-F145-A98C1162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66E1-E60F-E774-33B2-64FA343A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AC9C-F4AB-2484-AB9B-537F96A7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E0B3-C1DA-52DC-6F58-1A2DE0C9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B3BA0-BBF4-F44D-40D3-603FCFA0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97B42-4C5F-EE9E-1A22-2F8D8ABB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94BE-D777-CA5F-699F-2B2E2C73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70EB-E951-3271-0535-190014537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23DC3-15A3-8DD4-FAC1-842AF29E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7B43C-02DA-C795-52A4-161F36C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53F0-1F5D-4582-74B7-4406CEC2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347B-7C96-D7D1-204C-6148B254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5533-FDEF-C524-EAF7-2BFCFE2D4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F532D-6A3A-F4CA-FD88-A82906CD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8256C-DC91-FC00-FA10-7636BB7B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BC7DE-6FD4-E587-4775-154F10B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2EBD1-D0F0-5BB2-142A-649765A6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DB58-81CA-8391-3225-18FCDF51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8E6C-27FC-4CC2-9DBA-016F8B5C8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C1F66-7972-966F-8ED1-3919AAC6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281C4-BF47-B6AB-D901-315A33B2B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A1C15-0B6F-B97C-9C5D-BDB8867FB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E3B12-03AF-577B-8644-969089E4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C46B5-C8E4-EECF-7DED-65231D78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CE69F-050E-FA7A-39AE-D315AC3A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6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D070-4A83-9636-029C-951A4826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F7436-1C44-AAA2-D584-57FB62B0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21D34-11C5-C43B-5543-E9E483C5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80826-6E1C-6E38-997F-E423AF9F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DE157-E338-9F85-5A02-7119D0E5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7EF94-E4BB-2E4A-72B7-98C3D2EA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83517-6B59-E1F0-F57E-DBB399BB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69D1-A8B0-E926-FC63-22C06587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1A212-F73A-13B4-2557-2802A31B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730F4-CC0B-EDDA-3AF3-08FF3EB4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7391B-09DA-AD1E-3C62-C097D0F4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57975-E675-D953-ABBE-C589CF92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64011-C2A9-D353-60A8-E073B170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7E5B-7D1B-7D85-58B5-1DE90D65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6C592-255F-6391-9F77-969338312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68866-EFB8-236B-AF13-2D77A8E1D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3D53A-7A7A-85E7-A494-9093FF64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9A01E-30C9-1B58-5FA6-70773DA4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4292-FEA1-9B37-A85F-0417AADE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07723-57BF-7C00-5034-4858BF6E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7FE50-8E41-811A-5109-208521FF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6AB6-DDE4-0BFB-FB19-9EA1EA3EC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4098-6412-4327-B729-AB924647155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DFBFD-15ED-202D-E3AB-14C51914C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E813D-54D8-3DF8-ECA4-9312E3C9B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A062-E65D-4DB3-A105-6A942DCB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37384212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doherty@chcquotes.com" TargetMode="External"/><Relationship Id="rId2" Type="http://schemas.openxmlformats.org/officeDocument/2006/relationships/hyperlink" Target="http://www.chcagents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payroll@chcquotes.com" TargetMode="External"/><Relationship Id="rId7" Type="http://schemas.openxmlformats.org/officeDocument/2006/relationships/hyperlink" Target="mailto:groupquotes@chcquotes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gentsupport@chcquotes.com" TargetMode="External"/><Relationship Id="rId5" Type="http://schemas.openxmlformats.org/officeDocument/2006/relationships/hyperlink" Target="mailto:tmosley@chcquotes.com" TargetMode="External"/><Relationship Id="rId4" Type="http://schemas.openxmlformats.org/officeDocument/2006/relationships/hyperlink" Target="mailto:pdoherty@chcquotes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cagent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hcagents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chcquotes.com" TargetMode="External"/><Relationship Id="rId2" Type="http://schemas.openxmlformats.org/officeDocument/2006/relationships/hyperlink" Target="mailto:jkrivelow@chcquotes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edwards@chcquot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DC2C-F6D2-E971-EEBB-84FB04463278}"/>
              </a:ext>
            </a:extLst>
          </p:cNvPr>
          <p:cNvSpPr txBox="1">
            <a:spLocks/>
          </p:cNvSpPr>
          <p:nvPr/>
        </p:nvSpPr>
        <p:spPr>
          <a:xfrm>
            <a:off x="4206240" y="4270693"/>
            <a:ext cx="756666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</a:rPr>
              <a:t>JK Agent Sales Training 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BF2EB-7162-42F0-C773-4340B808B176}"/>
              </a:ext>
            </a:extLst>
          </p:cNvPr>
          <p:cNvSpPr txBox="1">
            <a:spLocks/>
          </p:cNvSpPr>
          <p:nvPr/>
        </p:nvSpPr>
        <p:spPr>
          <a:xfrm>
            <a:off x="4944807" y="4996498"/>
            <a:ext cx="4892040" cy="1667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Joe Krivelow, Founder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Thursday, January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26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,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1:00 PM Central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Zoom Meeting Link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This external link will open in a new window"/>
              </a:rPr>
              <a:t>https://zoom.us/j/3738421209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61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97CE-ECE4-F38C-2400-94DCDFE3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CHC Recruiting Referral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9069-80B9-AEB7-F5C6-4F702571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727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Step 1 Refer An Agent</a:t>
            </a:r>
          </a:p>
          <a:p>
            <a:r>
              <a:rPr lang="en-US" i="1" dirty="0">
                <a:solidFill>
                  <a:schemeClr val="bg1"/>
                </a:solidFill>
              </a:rPr>
              <a:t>Step 2 Referred Agent sells 1</a:t>
            </a:r>
            <a:r>
              <a:rPr lang="en-US" i="1" baseline="30000" dirty="0">
                <a:solidFill>
                  <a:schemeClr val="bg1"/>
                </a:solidFill>
              </a:rPr>
              <a:t>st</a:t>
            </a:r>
            <a:r>
              <a:rPr lang="en-US" i="1" dirty="0">
                <a:solidFill>
                  <a:schemeClr val="bg1"/>
                </a:solidFill>
              </a:rPr>
              <a:t> App</a:t>
            </a:r>
          </a:p>
          <a:p>
            <a:r>
              <a:rPr lang="en-US" i="1" dirty="0">
                <a:solidFill>
                  <a:schemeClr val="bg1"/>
                </a:solidFill>
              </a:rPr>
              <a:t>Step 3 Referring Agent will receive $500 Lead Credits</a:t>
            </a:r>
          </a:p>
          <a:p>
            <a:r>
              <a:rPr lang="en-US" i="1" dirty="0">
                <a:solidFill>
                  <a:schemeClr val="bg1"/>
                </a:solidFill>
              </a:rPr>
              <a:t>Step 4 Get as many referrals as you can before March 1</a:t>
            </a:r>
            <a:r>
              <a:rPr lang="en-US" i="1" baseline="30000" dirty="0">
                <a:solidFill>
                  <a:schemeClr val="bg1"/>
                </a:solidFill>
              </a:rPr>
              <a:t>st</a:t>
            </a:r>
          </a:p>
          <a:p>
            <a:pPr marL="0" indent="0">
              <a:buNone/>
            </a:pPr>
            <a:r>
              <a:rPr lang="en-US" i="1" baseline="30000" dirty="0">
                <a:solidFill>
                  <a:schemeClr val="bg1"/>
                </a:solidFill>
              </a:rPr>
              <a:t>Update -No 1st sale but 1 recruit licensed and contracted since 1/12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6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8434F-7794-F462-2F1C-F966A0DA216B}"/>
              </a:ext>
            </a:extLst>
          </p:cNvPr>
          <p:cNvSpPr/>
          <p:nvPr/>
        </p:nvSpPr>
        <p:spPr>
          <a:xfrm>
            <a:off x="1365899" y="63869"/>
            <a:ext cx="10136422" cy="115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CONGRATULATIONS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3400" b="1" i="0" u="none" strike="noStrike" kern="1200" cap="none" spc="0" normalizeH="0" baseline="30000" noProof="0" dirty="0">
                <a:ln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r>
              <a:rPr kumimoji="0" lang="en-US" sz="3400" b="1" i="0" u="none" strike="noStrike" kern="1200" cap="none" spc="0" normalizeH="0" baseline="0" noProof="0" dirty="0">
                <a:ln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Application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0DBD69-6940-6CE6-C9AF-58AB5323A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51585"/>
              </p:ext>
            </p:extLst>
          </p:nvPr>
        </p:nvGraphicFramePr>
        <p:xfrm>
          <a:off x="1411170" y="1431111"/>
          <a:ext cx="10045879" cy="3550684"/>
        </p:xfrm>
        <a:graphic>
          <a:graphicData uri="http://schemas.openxmlformats.org/drawingml/2006/table">
            <a:tbl>
              <a:tblPr/>
              <a:tblGrid>
                <a:gridCol w="5228629">
                  <a:extLst>
                    <a:ext uri="{9D8B030D-6E8A-4147-A177-3AD203B41FA5}">
                      <a16:colId xmlns:a16="http://schemas.microsoft.com/office/drawing/2014/main" val="412366905"/>
                    </a:ext>
                  </a:extLst>
                </a:gridCol>
                <a:gridCol w="4817250">
                  <a:extLst>
                    <a:ext uri="{9D8B030D-6E8A-4147-A177-3AD203B41FA5}">
                      <a16:colId xmlns:a16="http://schemas.microsoft.com/office/drawing/2014/main" val="2186354841"/>
                    </a:ext>
                  </a:extLst>
                </a:gridCol>
              </a:tblGrid>
              <a:tr h="844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5100" b="1" i="0" u="none" strike="noStrike" dirty="0">
                          <a:solidFill>
                            <a:schemeClr val="accent1"/>
                          </a:solidFill>
                          <a:effectLst/>
                          <a:latin typeface="Baskerville Old Face" panose="02020602080505020303" pitchFamily="18" charset="0"/>
                        </a:rPr>
                        <a:t>Agent </a:t>
                      </a:r>
                    </a:p>
                  </a:txBody>
                  <a:tcPr marL="13519" marR="13519" marT="135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100" b="1" i="0" u="none" strike="noStrike" dirty="0">
                          <a:solidFill>
                            <a:schemeClr val="accent1"/>
                          </a:solidFill>
                          <a:effectLst/>
                          <a:latin typeface="Baskerville Old Face" panose="02020602080505020303" pitchFamily="18" charset="0"/>
                        </a:rPr>
                        <a:t>Manager</a:t>
                      </a:r>
                    </a:p>
                  </a:txBody>
                  <a:tcPr marL="13519" marR="13519" marT="135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65012"/>
                  </a:ext>
                </a:extLst>
              </a:tr>
              <a:tr h="541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James Bell</a:t>
                      </a:r>
                    </a:p>
                  </a:txBody>
                  <a:tcPr marL="13519" marR="13519" marT="135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Kent Stansfield</a:t>
                      </a:r>
                    </a:p>
                  </a:txBody>
                  <a:tcPr marL="13519" marR="13519" marT="135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495"/>
                  </a:ext>
                </a:extLst>
              </a:tr>
              <a:tr h="541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Susie Young</a:t>
                      </a:r>
                    </a:p>
                  </a:txBody>
                  <a:tcPr marL="13519" marR="13519" marT="135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Tim McCormick</a:t>
                      </a:r>
                    </a:p>
                  </a:txBody>
                  <a:tcPr marL="13519" marR="13519" marT="135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7163203"/>
                  </a:ext>
                </a:extLst>
              </a:tr>
              <a:tr h="541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Michael McAllister</a:t>
                      </a:r>
                    </a:p>
                  </a:txBody>
                  <a:tcPr marL="13519" marR="13519" marT="135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Michael D McAllister</a:t>
                      </a:r>
                    </a:p>
                  </a:txBody>
                  <a:tcPr marL="13519" marR="13519" marT="135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4865332"/>
                  </a:ext>
                </a:extLst>
              </a:tr>
              <a:tr h="541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Lori Reed</a:t>
                      </a:r>
                    </a:p>
                  </a:txBody>
                  <a:tcPr marL="13519" marR="13519" marT="135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Faith Bratlie</a:t>
                      </a:r>
                    </a:p>
                  </a:txBody>
                  <a:tcPr marL="13519" marR="13519" marT="135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512950"/>
                  </a:ext>
                </a:extLst>
              </a:tr>
              <a:tr h="541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Campion Wylie</a:t>
                      </a:r>
                    </a:p>
                  </a:txBody>
                  <a:tcPr marL="13519" marR="13519" marT="135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Michael Rubenstein</a:t>
                      </a:r>
                    </a:p>
                  </a:txBody>
                  <a:tcPr marL="13519" marR="13519" marT="135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7636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E5964B4-C032-BF02-E98A-A76A9A9F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59" y="4374376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7C6C-2FD3-BD0F-5844-CC5E7E25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Would you pay for an individual CHC website?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56608-9EF7-BA85-479C-40A00A3D8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5237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296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EB8C2-1BD9-7BFC-CF99-8FB20A7B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4" y="189386"/>
            <a:ext cx="5129784" cy="3983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5E4E4-32B0-995E-972D-356E4995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9" y="320611"/>
            <a:ext cx="5129784" cy="2282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4C7BA-504B-9DB2-51D8-D25593B7F9EA}"/>
              </a:ext>
            </a:extLst>
          </p:cNvPr>
          <p:cNvSpPr txBox="1"/>
          <p:nvPr/>
        </p:nvSpPr>
        <p:spPr>
          <a:xfrm>
            <a:off x="6522268" y="2512074"/>
            <a:ext cx="4757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have a satisfied customer review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media?  Share it with us!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@COMPASSHEALTHCONSULTANTS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know, agents receive a bonus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referring a recruit to HST/CHC?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D4CB5-71FD-9D7A-1340-E962CD608304}"/>
              </a:ext>
            </a:extLst>
          </p:cNvPr>
          <p:cNvSpPr/>
          <p:nvPr/>
        </p:nvSpPr>
        <p:spPr>
          <a:xfrm>
            <a:off x="152385" y="5134543"/>
            <a:ext cx="118872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We are hiring 2 people (STL PREFERRED) Group assistant and Interview specialist</a:t>
            </a:r>
          </a:p>
        </p:txBody>
      </p:sp>
    </p:spTree>
    <p:extLst>
      <p:ext uri="{BB962C8B-B14F-4D97-AF65-F5344CB8AC3E}">
        <p14:creationId xmlns:p14="http://schemas.microsoft.com/office/powerpoint/2010/main" val="137063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4B7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A825A9-B938-B3C9-D36D-EF5146EB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821184"/>
            <a:ext cx="3854945" cy="21202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4B7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8C85ED-53FA-22BD-2D68-F29CCE68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5" y="3698560"/>
            <a:ext cx="2921923" cy="2634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91F37C-5AF1-85A7-A663-B450FE7E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827" y="1784353"/>
            <a:ext cx="6010275" cy="2967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E3FB4B-C4E5-F259-EC0C-72B781438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70" y="631351"/>
            <a:ext cx="4076700" cy="1123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590D7F-3D08-500B-4D70-57CECEDDC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827" y="4894870"/>
            <a:ext cx="3133616" cy="1457070"/>
          </a:xfrm>
          <a:prstGeom prst="rect">
            <a:avLst/>
          </a:prstGeom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BCE53DBE-6479-D797-874F-3B159572BE63}"/>
              </a:ext>
            </a:extLst>
          </p:cNvPr>
          <p:cNvSpPr/>
          <p:nvPr/>
        </p:nvSpPr>
        <p:spPr>
          <a:xfrm>
            <a:off x="8167472" y="5134778"/>
            <a:ext cx="870202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0CF581-D7EC-DD78-CC2C-9478C508A188}"/>
              </a:ext>
            </a:extLst>
          </p:cNvPr>
          <p:cNvSpPr txBox="1"/>
          <p:nvPr/>
        </p:nvSpPr>
        <p:spPr>
          <a:xfrm>
            <a:off x="9037674" y="5143760"/>
            <a:ext cx="2285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Philadelphia American</a:t>
            </a:r>
          </a:p>
          <a:p>
            <a:pPr algn="ctr"/>
            <a:r>
              <a:rPr lang="en-US" dirty="0"/>
              <a:t>Text Drip Campaigns</a:t>
            </a:r>
          </a:p>
          <a:p>
            <a:pPr algn="ctr"/>
            <a:r>
              <a:rPr lang="en-US" dirty="0"/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407449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2FBA-E5E6-2F58-70A7-E5F481C0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HST 2023 AWARDS CELEBRATION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C3289-33F8-1EC8-6630-EAD05C3C319B}"/>
              </a:ext>
            </a:extLst>
          </p:cNvPr>
          <p:cNvSpPr txBox="1"/>
          <p:nvPr/>
        </p:nvSpPr>
        <p:spPr>
          <a:xfrm>
            <a:off x="507239" y="3227833"/>
            <a:ext cx="5102351" cy="107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Grand Hyatt Tampa Bay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February 24th &amp; 25th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2D670-D84D-A3B9-F545-A83403642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183" y="694945"/>
            <a:ext cx="3490209" cy="2322576"/>
          </a:xfrm>
          <a:prstGeom prst="rect">
            <a:avLst/>
          </a:prstGeom>
        </p:spPr>
      </p:pic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62E28-0434-14ED-F931-6873FB4F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793" y="3721608"/>
            <a:ext cx="3586989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769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7488-C2CA-3F3C-B59E-0BA4A370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1203425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/>
              <a:t>2023 CHC Agency Meeting</a:t>
            </a:r>
            <a:br>
              <a:rPr lang="en-US" sz="2400" b="1" i="1" dirty="0"/>
            </a:br>
            <a:r>
              <a:rPr lang="en-US" sz="2400" b="1" i="1" dirty="0"/>
              <a:t>Friday, February 24, 2023, 9:30 AM Eastern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9D9B-7492-24C0-EAD4-2ACB95CF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3534030"/>
            <a:ext cx="3505494" cy="18571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masis MT Pro Medium" panose="02040604050005020304" pitchFamily="18" charset="0"/>
              </a:rPr>
              <a:t>2023 CHC Product Focus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masis MT Pro Medium" panose="02040604050005020304" pitchFamily="18" charset="0"/>
              </a:rPr>
              <a:t>How to run &amp; manage a successful business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masis MT Pro Medium" panose="02040604050005020304" pitchFamily="18" charset="0"/>
              </a:rPr>
              <a:t>Awards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masis MT Pro Medium" panose="02040604050005020304" pitchFamily="18" charset="0"/>
              </a:rPr>
              <a:t>Q&amp;A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D7CB9A7-5FE2-6D61-A68E-F44BCF01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63570"/>
            <a:ext cx="6019331" cy="39276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047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78E4-6B8E-123E-EF97-62F106A2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61" y="1141937"/>
            <a:ext cx="5383421" cy="167660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Text Drip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367515-3D4C-C5BC-EC1D-56714C9D85E0}"/>
              </a:ext>
            </a:extLst>
          </p:cNvPr>
          <p:cNvSpPr txBox="1">
            <a:spLocks/>
          </p:cNvSpPr>
          <p:nvPr/>
        </p:nvSpPr>
        <p:spPr>
          <a:xfrm>
            <a:off x="945813" y="3429000"/>
            <a:ext cx="5383420" cy="1103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Training Videos located on </a:t>
            </a:r>
            <a:r>
              <a:rPr lang="en-US" sz="2000" dirty="0">
                <a:hlinkClick r:id="rId2"/>
              </a:rPr>
              <a:t>www.chcagents.com</a:t>
            </a:r>
            <a:r>
              <a:rPr lang="en-US" sz="2000" dirty="0"/>
              <a:t>.</a:t>
            </a:r>
          </a:p>
          <a:p>
            <a:r>
              <a:rPr lang="en-US" sz="2000" dirty="0"/>
              <a:t>Leads can be purchased from Peggy Doherty, </a:t>
            </a:r>
            <a:r>
              <a:rPr lang="en-US" sz="2000" dirty="0">
                <a:hlinkClick r:id="rId3"/>
              </a:rPr>
              <a:t>pdoherty@chcquotes.com</a:t>
            </a:r>
            <a:r>
              <a:rPr lang="en-US" sz="2000" dirty="0"/>
              <a:t>.</a:t>
            </a:r>
          </a:p>
          <a:p>
            <a:r>
              <a:rPr lang="en-US" sz="2000" dirty="0"/>
              <a:t>NEW Updated Training Coming Soon!</a:t>
            </a:r>
          </a:p>
          <a:p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5821" y="0"/>
            <a:ext cx="5566179" cy="6858000"/>
          </a:xfrm>
          <a:prstGeom prst="rect">
            <a:avLst/>
          </a:prstGeom>
          <a:solidFill>
            <a:srgbClr val="D88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0453" y="484632"/>
            <a:ext cx="462036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A04E31-2B99-85A0-7E1E-A18BED80C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4" b="-2"/>
          <a:stretch/>
        </p:blipFill>
        <p:spPr>
          <a:xfrm>
            <a:off x="7430490" y="803050"/>
            <a:ext cx="3992260" cy="201549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C76EF-663E-BC92-1CD9-FB4067ACA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74" r="-3" b="-3"/>
          <a:stretch/>
        </p:blipFill>
        <p:spPr>
          <a:xfrm>
            <a:off x="7430494" y="3006092"/>
            <a:ext cx="3992259" cy="28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CA1BF-7591-E03E-8341-673DB0B3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9433" y="1653100"/>
            <a:ext cx="2636874" cy="444781"/>
          </a:xfrm>
        </p:spPr>
        <p:txBody>
          <a:bodyPr/>
          <a:lstStyle/>
          <a:p>
            <a:pPr algn="ctr"/>
            <a:r>
              <a:rPr lang="en-US" dirty="0"/>
              <a:t>HST Support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92AA5D-1C45-0DE7-3BF3-F3ECCA4BE3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42" y="2187877"/>
            <a:ext cx="5157787" cy="35652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B37B1-72A9-1AD9-7BF9-33EDAD603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1526" y="1653099"/>
            <a:ext cx="3933862" cy="444782"/>
          </a:xfrm>
        </p:spPr>
        <p:txBody>
          <a:bodyPr/>
          <a:lstStyle/>
          <a:p>
            <a:pPr algn="ctr"/>
            <a:r>
              <a:rPr lang="en-US" dirty="0"/>
              <a:t>CHC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CFB25-D27C-4213-56C0-B32F0939F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8812" y="2251051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Commissions: Christina </a:t>
            </a:r>
            <a:r>
              <a:rPr lang="en-US" dirty="0" err="1"/>
              <a:t>Kluber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payroll@chcquotes.com</a:t>
            </a:r>
            <a:endParaRPr lang="en-US" dirty="0"/>
          </a:p>
          <a:p>
            <a:r>
              <a:rPr lang="en-US" dirty="0"/>
              <a:t>Billing: Peggy Doherty, </a:t>
            </a:r>
            <a:r>
              <a:rPr lang="en-US" dirty="0">
                <a:hlinkClick r:id="rId4"/>
              </a:rPr>
              <a:t>pdoherty@chcquotes.com</a:t>
            </a:r>
            <a:endParaRPr lang="en-US" dirty="0"/>
          </a:p>
          <a:p>
            <a:r>
              <a:rPr lang="en-US" dirty="0"/>
              <a:t>TopBroker: Tanya Mosley, </a:t>
            </a:r>
            <a:r>
              <a:rPr lang="en-US" dirty="0">
                <a:hlinkClick r:id="rId5"/>
              </a:rPr>
              <a:t>tmosley@chcquotes.com</a:t>
            </a:r>
            <a:endParaRPr lang="en-US" dirty="0"/>
          </a:p>
          <a:p>
            <a:r>
              <a:rPr lang="en-US" dirty="0"/>
              <a:t>CHC Carrier Support: Kent Stansfield, </a:t>
            </a:r>
            <a:r>
              <a:rPr lang="en-US" dirty="0">
                <a:hlinkClick r:id="rId6"/>
              </a:rPr>
              <a:t>agentsupport@chcquotes.com</a:t>
            </a:r>
            <a:endParaRPr lang="en-US" dirty="0"/>
          </a:p>
          <a:p>
            <a:r>
              <a:rPr lang="en-US" dirty="0"/>
              <a:t>CHC Group Support: Jan Ash, </a:t>
            </a:r>
            <a:r>
              <a:rPr lang="en-US" dirty="0">
                <a:hlinkClick r:id="rId7"/>
              </a:rPr>
              <a:t>groupquotes@chcquotes.com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AA385-190A-CF97-DDC1-120F154BF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148" y="4848218"/>
            <a:ext cx="2524125" cy="1809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FC1185-F02D-C4C6-7700-2FB54323EB61}"/>
              </a:ext>
            </a:extLst>
          </p:cNvPr>
          <p:cNvSpPr/>
          <p:nvPr/>
        </p:nvSpPr>
        <p:spPr>
          <a:xfrm>
            <a:off x="3973143" y="200032"/>
            <a:ext cx="4245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Agent Support</a:t>
            </a:r>
          </a:p>
        </p:txBody>
      </p:sp>
    </p:spTree>
    <p:extLst>
      <p:ext uri="{BB962C8B-B14F-4D97-AF65-F5344CB8AC3E}">
        <p14:creationId xmlns:p14="http://schemas.microsoft.com/office/powerpoint/2010/main" val="102067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BF5F2-538A-E8A3-8896-1EB9C0D4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10258732" cy="2147520"/>
          </a:xfrm>
        </p:spPr>
        <p:txBody>
          <a:bodyPr anchor="b">
            <a:normAutofit/>
          </a:bodyPr>
          <a:lstStyle/>
          <a:p>
            <a:r>
              <a:rPr lang="en-US" sz="6000" dirty="0"/>
              <a:t>CHC Care Healthcare Advocacy Update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0401-66F1-2D8E-083E-93155E4D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509010"/>
            <a:ext cx="10258733" cy="30573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Subject: Personalized Selling Links</a:t>
            </a:r>
          </a:p>
          <a:p>
            <a:pPr marL="0" indent="0">
              <a:buNone/>
            </a:pPr>
            <a:r>
              <a:rPr lang="en-US" sz="2000" dirty="0"/>
              <a:t>Agents will need to complete a Marketing Agreement and return to Tanya.  Once the information is submitted agents will receive a link to activate their personal link.  The Marketing Agreement is located on </a:t>
            </a:r>
            <a:r>
              <a:rPr lang="en-US" sz="2000" dirty="0">
                <a:hlinkClick r:id="rId2"/>
              </a:rPr>
              <a:t>www.chcagents.com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endParaRPr lang="en-US" sz="4800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  <a:latin typeface="Amasis MT Pro Black" panose="02040A04050005020304" pitchFamily="18" charset="0"/>
              </a:rPr>
              <a:t>Training Every 1</a:t>
            </a:r>
            <a:r>
              <a:rPr lang="en-US" sz="4800" baseline="30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st</a:t>
            </a:r>
            <a:r>
              <a:rPr lang="en-US" sz="4800" dirty="0">
                <a:solidFill>
                  <a:srgbClr val="0070C0"/>
                </a:solidFill>
                <a:latin typeface="Amasis MT Pro Black" panose="02040A04050005020304" pitchFamily="18" charset="0"/>
              </a:rPr>
              <a:t> &amp; 3</a:t>
            </a:r>
            <a:r>
              <a:rPr lang="en-US" sz="4800" baseline="30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rd</a:t>
            </a:r>
            <a:r>
              <a:rPr lang="en-US" sz="4800" dirty="0">
                <a:solidFill>
                  <a:srgbClr val="0070C0"/>
                </a:solidFill>
                <a:latin typeface="Amasis MT Pro Black" panose="02040A04050005020304" pitchFamily="18" charset="0"/>
              </a:rPr>
              <a:t> Friday</a:t>
            </a:r>
          </a:p>
        </p:txBody>
      </p:sp>
    </p:spTree>
    <p:extLst>
      <p:ext uri="{BB962C8B-B14F-4D97-AF65-F5344CB8AC3E}">
        <p14:creationId xmlns:p14="http://schemas.microsoft.com/office/powerpoint/2010/main" val="337811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A8E98-A3FD-0EC4-4965-E46665795C06}"/>
              </a:ext>
            </a:extLst>
          </p:cNvPr>
          <p:cNvSpPr txBox="1"/>
          <p:nvPr/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Total Commission payout 130K last month!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29356-E94E-9A47-2C90-FE54E635DC8A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If a doctor is out of Network, Have the client call the service number on the back (if they have an appointment, or if they want set one).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Back Office Training is Available, </a:t>
            </a:r>
            <a:r>
              <a:rPr lang="en-US" sz="2400">
                <a:hlinkClick r:id="rId2"/>
              </a:rPr>
              <a:t>www.chcagents.com</a:t>
            </a:r>
            <a:r>
              <a:rPr lang="en-US" sz="240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IHP &amp; IHP Group Training is available as well.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38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2AE41-08B4-FC37-2130-32223C65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37891"/>
            <a:ext cx="1462088" cy="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23CD9-E1CD-D13F-C5DA-14E81439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Commission Audit Update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AD391-4990-CC93-9BE6-7EA404A7B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Joe Krivelow, </a:t>
            </a:r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jkrivelow@chcquotes.com</a:t>
            </a:r>
            <a:endParaRPr lang="en-US" sz="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Christina Kluber, </a:t>
            </a:r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payroll@chcquotes.com</a:t>
            </a:r>
            <a:endParaRPr lang="en-US" sz="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Kristy Edwards, </a:t>
            </a:r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kedwards@chcquotes.com</a:t>
            </a:r>
            <a:endParaRPr lang="en-US" sz="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0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455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Amasis MT Pro Black</vt:lpstr>
      <vt:lpstr>Amasis MT Pro Medium</vt:lpstr>
      <vt:lpstr>Arial</vt:lpstr>
      <vt:lpstr>Arial</vt:lpstr>
      <vt:lpstr>Baskerville Old Face</vt:lpstr>
      <vt:lpstr>Calibri</vt:lpstr>
      <vt:lpstr>Calibri Light</vt:lpstr>
      <vt:lpstr>Constantia</vt:lpstr>
      <vt:lpstr>Dubai</vt:lpstr>
      <vt:lpstr>Wingdings</vt:lpstr>
      <vt:lpstr>Office Theme</vt:lpstr>
      <vt:lpstr>PowerPoint Presentation</vt:lpstr>
      <vt:lpstr>PowerPoint Presentation</vt:lpstr>
      <vt:lpstr>HST 2023 AWARDS CELEBRATION</vt:lpstr>
      <vt:lpstr>2023 CHC Agency Meeting Friday, February 24, 2023, 9:30 AM Eastern</vt:lpstr>
      <vt:lpstr>Text Drip Program</vt:lpstr>
      <vt:lpstr>PowerPoint Presentation</vt:lpstr>
      <vt:lpstr>CHC Care Healthcare Advocacy Update</vt:lpstr>
      <vt:lpstr>PowerPoint Presentation</vt:lpstr>
      <vt:lpstr>Commission Audit Update</vt:lpstr>
      <vt:lpstr>CHC Recruiting Referral Contest</vt:lpstr>
      <vt:lpstr>PowerPoint Presentation</vt:lpstr>
      <vt:lpstr>Would you pay for an individual CHC website?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Krivelow</dc:creator>
  <cp:lastModifiedBy>Joseph Krivelow</cp:lastModifiedBy>
  <cp:revision>12</cp:revision>
  <dcterms:created xsi:type="dcterms:W3CDTF">2023-01-17T19:49:27Z</dcterms:created>
  <dcterms:modified xsi:type="dcterms:W3CDTF">2023-01-26T17:25:51Z</dcterms:modified>
</cp:coreProperties>
</file>