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8" r:id="rId3"/>
    <p:sldId id="260" r:id="rId4"/>
    <p:sldId id="270" r:id="rId5"/>
    <p:sldId id="268" r:id="rId6"/>
    <p:sldId id="265" r:id="rId7"/>
    <p:sldId id="273" r:id="rId8"/>
    <p:sldId id="264" r:id="rId9"/>
    <p:sldId id="272" r:id="rId10"/>
    <p:sldId id="263" r:id="rId11"/>
    <p:sldId id="262" r:id="rId12"/>
    <p:sldId id="267" r:id="rId13"/>
    <p:sldId id="266" r:id="rId14"/>
    <p:sldId id="271" r:id="rId15"/>
    <p:sldId id="261"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78191-C3BF-4F34-B9BC-8C79F81FD5E5}"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9E9F885D-D20F-45BC-A52A-05D2B2CF3D76}">
      <dgm:prSet/>
      <dgm:spPr/>
      <dgm:t>
        <a:bodyPr/>
        <a:lstStyle/>
        <a:p>
          <a:r>
            <a:rPr lang="en-US" dirty="0"/>
            <a:t>60 Days left in Open Enrollment</a:t>
          </a:r>
        </a:p>
      </dgm:t>
    </dgm:pt>
    <dgm:pt modelId="{E4F14F22-EBF0-464A-A7CD-A0EF2374EE04}" type="parTrans" cxnId="{C4AAA2D9-D1DC-4015-8D66-9E127CE57E99}">
      <dgm:prSet/>
      <dgm:spPr/>
      <dgm:t>
        <a:bodyPr/>
        <a:lstStyle/>
        <a:p>
          <a:endParaRPr lang="en-US"/>
        </a:p>
      </dgm:t>
    </dgm:pt>
    <dgm:pt modelId="{30E62185-0281-4218-9CFC-5EF9950668FD}" type="sibTrans" cxnId="{C4AAA2D9-D1DC-4015-8D66-9E127CE57E99}">
      <dgm:prSet/>
      <dgm:spPr/>
      <dgm:t>
        <a:bodyPr/>
        <a:lstStyle/>
        <a:p>
          <a:endParaRPr lang="en-US"/>
        </a:p>
      </dgm:t>
    </dgm:pt>
    <dgm:pt modelId="{A6C20E75-674D-4BA7-812F-43920729F20C}">
      <dgm:prSet/>
      <dgm:spPr/>
      <dgm:t>
        <a:bodyPr/>
        <a:lstStyle/>
        <a:p>
          <a:r>
            <a:rPr lang="en-US" dirty="0"/>
            <a:t>JK OE Weekly Check-In, </a:t>
          </a:r>
        </a:p>
      </dgm:t>
    </dgm:pt>
    <dgm:pt modelId="{7874E8FE-F866-49D5-9E61-E29EE7DEC25F}" type="parTrans" cxnId="{61CC391C-2500-4A6D-BF28-C60DE44C56B6}">
      <dgm:prSet/>
      <dgm:spPr/>
      <dgm:t>
        <a:bodyPr/>
        <a:lstStyle/>
        <a:p>
          <a:endParaRPr lang="en-US"/>
        </a:p>
      </dgm:t>
    </dgm:pt>
    <dgm:pt modelId="{CA855112-2F7A-4D7D-A8BB-34ABE2E99AA0}" type="sibTrans" cxnId="{61CC391C-2500-4A6D-BF28-C60DE44C56B6}">
      <dgm:prSet/>
      <dgm:spPr/>
      <dgm:t>
        <a:bodyPr/>
        <a:lstStyle/>
        <a:p>
          <a:endParaRPr lang="en-US"/>
        </a:p>
      </dgm:t>
    </dgm:pt>
    <dgm:pt modelId="{D57C5B33-6B02-4772-8671-0A7A0E63252B}">
      <dgm:prSet/>
      <dgm:spPr/>
      <dgm:t>
        <a:bodyPr/>
        <a:lstStyle/>
        <a:p>
          <a:r>
            <a:rPr lang="en-US" b="1" i="1"/>
            <a:t>Wednesdays 8:30 AM CST</a:t>
          </a:r>
          <a:endParaRPr lang="en-US"/>
        </a:p>
      </dgm:t>
    </dgm:pt>
    <dgm:pt modelId="{48B890F4-CA1D-4963-8847-9F3555D31480}" type="parTrans" cxnId="{96232AB5-0E56-4930-AA38-6AE00106C7FB}">
      <dgm:prSet/>
      <dgm:spPr/>
      <dgm:t>
        <a:bodyPr/>
        <a:lstStyle/>
        <a:p>
          <a:endParaRPr lang="en-US"/>
        </a:p>
      </dgm:t>
    </dgm:pt>
    <dgm:pt modelId="{9C6D1C6D-A007-4BE9-A7CC-246D67338A02}" type="sibTrans" cxnId="{96232AB5-0E56-4930-AA38-6AE00106C7FB}">
      <dgm:prSet/>
      <dgm:spPr/>
      <dgm:t>
        <a:bodyPr/>
        <a:lstStyle/>
        <a:p>
          <a:endParaRPr lang="en-US"/>
        </a:p>
      </dgm:t>
    </dgm:pt>
    <dgm:pt modelId="{572C4D80-E33D-4A62-80EA-5FDC20320FEF}">
      <dgm:prSet/>
      <dgm:spPr/>
      <dgm:t>
        <a:bodyPr/>
        <a:lstStyle/>
        <a:p>
          <a:r>
            <a:rPr lang="en-US"/>
            <a:t>TopBroker Weekly Training, </a:t>
          </a:r>
        </a:p>
      </dgm:t>
    </dgm:pt>
    <dgm:pt modelId="{19076666-65BA-4AAA-9621-C51471C5766E}" type="parTrans" cxnId="{16BD7FBE-B3A4-4F6F-BEF4-61BFD90DE475}">
      <dgm:prSet/>
      <dgm:spPr/>
      <dgm:t>
        <a:bodyPr/>
        <a:lstStyle/>
        <a:p>
          <a:endParaRPr lang="en-US"/>
        </a:p>
      </dgm:t>
    </dgm:pt>
    <dgm:pt modelId="{271CEBE1-96B9-43E3-AA89-51DFD7BE6FF7}" type="sibTrans" cxnId="{16BD7FBE-B3A4-4F6F-BEF4-61BFD90DE475}">
      <dgm:prSet/>
      <dgm:spPr/>
      <dgm:t>
        <a:bodyPr/>
        <a:lstStyle/>
        <a:p>
          <a:endParaRPr lang="en-US"/>
        </a:p>
      </dgm:t>
    </dgm:pt>
    <dgm:pt modelId="{079316A1-AFD6-4966-8E3D-99077BDDF94E}">
      <dgm:prSet/>
      <dgm:spPr/>
      <dgm:t>
        <a:bodyPr/>
        <a:lstStyle/>
        <a:p>
          <a:r>
            <a:rPr lang="en-US" b="1" i="1"/>
            <a:t>Tuesdays 1:00 PM CST</a:t>
          </a:r>
          <a:endParaRPr lang="en-US"/>
        </a:p>
      </dgm:t>
    </dgm:pt>
    <dgm:pt modelId="{60232706-4BC3-4650-B80A-CB5C62F91289}" type="parTrans" cxnId="{5971A5E1-EA93-46CF-AE0D-4655473C2EB9}">
      <dgm:prSet/>
      <dgm:spPr/>
      <dgm:t>
        <a:bodyPr/>
        <a:lstStyle/>
        <a:p>
          <a:endParaRPr lang="en-US"/>
        </a:p>
      </dgm:t>
    </dgm:pt>
    <dgm:pt modelId="{73A1FBC9-B08B-441F-AD7B-6CEE105C7600}" type="sibTrans" cxnId="{5971A5E1-EA93-46CF-AE0D-4655473C2EB9}">
      <dgm:prSet/>
      <dgm:spPr/>
      <dgm:t>
        <a:bodyPr/>
        <a:lstStyle/>
        <a:p>
          <a:endParaRPr lang="en-US"/>
        </a:p>
      </dgm:t>
    </dgm:pt>
    <dgm:pt modelId="{08F2996E-CB94-4A5A-960E-3F5BBEC6E4B7}">
      <dgm:prSet/>
      <dgm:spPr/>
      <dgm:t>
        <a:bodyPr/>
        <a:lstStyle/>
        <a:p>
          <a:r>
            <a:rPr lang="en-US"/>
            <a:t>Life Product Training with Brian Dixon, </a:t>
          </a:r>
        </a:p>
      </dgm:t>
    </dgm:pt>
    <dgm:pt modelId="{D9AC15B1-B06F-4556-8A5E-4B33BCA26670}" type="parTrans" cxnId="{E27DD192-2000-4B16-A437-6E4A2D0F3B56}">
      <dgm:prSet/>
      <dgm:spPr/>
      <dgm:t>
        <a:bodyPr/>
        <a:lstStyle/>
        <a:p>
          <a:endParaRPr lang="en-US"/>
        </a:p>
      </dgm:t>
    </dgm:pt>
    <dgm:pt modelId="{DEF0B37E-1B2D-44C6-BF9E-F55D20AA537D}" type="sibTrans" cxnId="{E27DD192-2000-4B16-A437-6E4A2D0F3B56}">
      <dgm:prSet/>
      <dgm:spPr/>
      <dgm:t>
        <a:bodyPr/>
        <a:lstStyle/>
        <a:p>
          <a:endParaRPr lang="en-US"/>
        </a:p>
      </dgm:t>
    </dgm:pt>
    <dgm:pt modelId="{AB61AA35-03AA-4968-85EA-6EA7528FE69F}">
      <dgm:prSet/>
      <dgm:spPr/>
      <dgm:t>
        <a:bodyPr/>
        <a:lstStyle/>
        <a:p>
          <a:r>
            <a:rPr lang="en-US" b="1" i="1"/>
            <a:t>Friday, Dec 2</a:t>
          </a:r>
          <a:r>
            <a:rPr lang="en-US" b="1" i="1" baseline="30000"/>
            <a:t>nd</a:t>
          </a:r>
          <a:r>
            <a:rPr lang="en-US" b="1" i="1"/>
            <a:t>, 12:00 PM CST</a:t>
          </a:r>
          <a:endParaRPr lang="en-US"/>
        </a:p>
      </dgm:t>
    </dgm:pt>
    <dgm:pt modelId="{F4302C72-C2E2-4E30-A1B0-1E609C952FC9}" type="parTrans" cxnId="{CE56623F-E68A-4735-8BE8-A6AAAF57282F}">
      <dgm:prSet/>
      <dgm:spPr/>
      <dgm:t>
        <a:bodyPr/>
        <a:lstStyle/>
        <a:p>
          <a:endParaRPr lang="en-US"/>
        </a:p>
      </dgm:t>
    </dgm:pt>
    <dgm:pt modelId="{ECB6A260-A67F-4DB1-8363-84C1E36075EB}" type="sibTrans" cxnId="{CE56623F-E68A-4735-8BE8-A6AAAF57282F}">
      <dgm:prSet/>
      <dgm:spPr/>
      <dgm:t>
        <a:bodyPr/>
        <a:lstStyle/>
        <a:p>
          <a:endParaRPr lang="en-US"/>
        </a:p>
      </dgm:t>
    </dgm:pt>
    <dgm:pt modelId="{3AA1C598-3FD9-4FAA-9B3B-7CAD98D4FCA0}">
      <dgm:prSet/>
      <dgm:spPr/>
      <dgm:t>
        <a:bodyPr/>
        <a:lstStyle/>
        <a:p>
          <a:r>
            <a:rPr lang="en-US" dirty="0"/>
            <a:t>CHC Care Healthcare Advocacy Training, </a:t>
          </a:r>
        </a:p>
      </dgm:t>
    </dgm:pt>
    <dgm:pt modelId="{42C2E975-D08A-44E2-A525-6A2A9FBA10E8}" type="parTrans" cxnId="{3CA565AF-F945-482F-AC6B-C02EFC8B4819}">
      <dgm:prSet/>
      <dgm:spPr/>
      <dgm:t>
        <a:bodyPr/>
        <a:lstStyle/>
        <a:p>
          <a:endParaRPr lang="en-US"/>
        </a:p>
      </dgm:t>
    </dgm:pt>
    <dgm:pt modelId="{CCAFC5FB-76C4-4B6B-882E-7DE2B5ED17B9}" type="sibTrans" cxnId="{3CA565AF-F945-482F-AC6B-C02EFC8B4819}">
      <dgm:prSet/>
      <dgm:spPr/>
      <dgm:t>
        <a:bodyPr/>
        <a:lstStyle/>
        <a:p>
          <a:endParaRPr lang="en-US"/>
        </a:p>
      </dgm:t>
    </dgm:pt>
    <dgm:pt modelId="{B08CAEE4-409D-4DD6-B034-BFD9BCFA0D7D}">
      <dgm:prSet/>
      <dgm:spPr/>
      <dgm:t>
        <a:bodyPr/>
        <a:lstStyle/>
        <a:p>
          <a:r>
            <a:rPr lang="en-US" b="1" i="1"/>
            <a:t>Friday, Dec 2</a:t>
          </a:r>
          <a:r>
            <a:rPr lang="en-US" b="1" i="1" baseline="30000"/>
            <a:t>nd</a:t>
          </a:r>
          <a:r>
            <a:rPr lang="en-US" b="1" i="1"/>
            <a:t> 10:00 AM CST</a:t>
          </a:r>
          <a:endParaRPr lang="en-US"/>
        </a:p>
      </dgm:t>
    </dgm:pt>
    <dgm:pt modelId="{CAA47FD2-09E9-4C10-8B6D-B3AE29073B73}" type="parTrans" cxnId="{9C52FF72-43E8-4521-AC69-E7FC2B67DA86}">
      <dgm:prSet/>
      <dgm:spPr/>
      <dgm:t>
        <a:bodyPr/>
        <a:lstStyle/>
        <a:p>
          <a:endParaRPr lang="en-US"/>
        </a:p>
      </dgm:t>
    </dgm:pt>
    <dgm:pt modelId="{DA430633-36A6-49AC-A35A-4AC61F39D630}" type="sibTrans" cxnId="{9C52FF72-43E8-4521-AC69-E7FC2B67DA86}">
      <dgm:prSet/>
      <dgm:spPr/>
      <dgm:t>
        <a:bodyPr/>
        <a:lstStyle/>
        <a:p>
          <a:endParaRPr lang="en-US"/>
        </a:p>
      </dgm:t>
    </dgm:pt>
    <dgm:pt modelId="{34E11BE5-0A23-47A7-BD33-004B4970DFDB}">
      <dgm:prSet/>
      <dgm:spPr/>
      <dgm:t>
        <a:bodyPr/>
        <a:lstStyle/>
        <a:p>
          <a:r>
            <a:rPr lang="en-US"/>
            <a:t>JK Agent Sales Training Call, </a:t>
          </a:r>
        </a:p>
      </dgm:t>
    </dgm:pt>
    <dgm:pt modelId="{BAE5E218-F5E9-4033-8F91-8D96B4586599}" type="parTrans" cxnId="{6BB4F4DA-F271-4A5C-A8AD-FF9214AE7E7B}">
      <dgm:prSet/>
      <dgm:spPr/>
      <dgm:t>
        <a:bodyPr/>
        <a:lstStyle/>
        <a:p>
          <a:endParaRPr lang="en-US"/>
        </a:p>
      </dgm:t>
    </dgm:pt>
    <dgm:pt modelId="{C98AB349-24F5-4F0B-B0D7-0E789486BB17}" type="sibTrans" cxnId="{6BB4F4DA-F271-4A5C-A8AD-FF9214AE7E7B}">
      <dgm:prSet/>
      <dgm:spPr/>
      <dgm:t>
        <a:bodyPr/>
        <a:lstStyle/>
        <a:p>
          <a:endParaRPr lang="en-US"/>
        </a:p>
      </dgm:t>
    </dgm:pt>
    <dgm:pt modelId="{5F2AD456-C9AC-4A59-B701-714E0C438070}">
      <dgm:prSet/>
      <dgm:spPr/>
      <dgm:t>
        <a:bodyPr/>
        <a:lstStyle/>
        <a:p>
          <a:r>
            <a:rPr lang="en-US" b="1" i="1"/>
            <a:t>Thursday, December 15</a:t>
          </a:r>
          <a:r>
            <a:rPr lang="en-US" b="1" i="1" baseline="30000"/>
            <a:t>th</a:t>
          </a:r>
          <a:r>
            <a:rPr lang="en-US" b="1" i="1"/>
            <a:t>, 1:00 PM CST</a:t>
          </a:r>
          <a:endParaRPr lang="en-US"/>
        </a:p>
      </dgm:t>
    </dgm:pt>
    <dgm:pt modelId="{CA6DC63E-0A2D-442C-95C6-67264F6B6159}" type="parTrans" cxnId="{E2DCCBCE-AC8E-40D5-A744-9E5C3AC852AB}">
      <dgm:prSet/>
      <dgm:spPr/>
      <dgm:t>
        <a:bodyPr/>
        <a:lstStyle/>
        <a:p>
          <a:endParaRPr lang="en-US"/>
        </a:p>
      </dgm:t>
    </dgm:pt>
    <dgm:pt modelId="{F732C962-E115-4344-92E1-DC4EB3BBC8F0}" type="sibTrans" cxnId="{E2DCCBCE-AC8E-40D5-A744-9E5C3AC852AB}">
      <dgm:prSet/>
      <dgm:spPr/>
      <dgm:t>
        <a:bodyPr/>
        <a:lstStyle/>
        <a:p>
          <a:endParaRPr lang="en-US"/>
        </a:p>
      </dgm:t>
    </dgm:pt>
    <dgm:pt modelId="{FE132AB2-753E-430F-9F29-BD08AA407510}" type="pres">
      <dgm:prSet presAssocID="{65578191-C3BF-4F34-B9BC-8C79F81FD5E5}" presName="vert0" presStyleCnt="0">
        <dgm:presLayoutVars>
          <dgm:dir/>
          <dgm:animOne val="branch"/>
          <dgm:animLvl val="lvl"/>
        </dgm:presLayoutVars>
      </dgm:prSet>
      <dgm:spPr/>
    </dgm:pt>
    <dgm:pt modelId="{E1AF96B9-1962-4CCA-A972-169EA0D05B6C}" type="pres">
      <dgm:prSet presAssocID="{9E9F885D-D20F-45BC-A52A-05D2B2CF3D76}" presName="thickLine" presStyleLbl="alignNode1" presStyleIdx="0" presStyleCnt="11"/>
      <dgm:spPr/>
    </dgm:pt>
    <dgm:pt modelId="{7101D88F-E8DA-46F6-B6AB-9BF1608A29CF}" type="pres">
      <dgm:prSet presAssocID="{9E9F885D-D20F-45BC-A52A-05D2B2CF3D76}" presName="horz1" presStyleCnt="0"/>
      <dgm:spPr/>
    </dgm:pt>
    <dgm:pt modelId="{F7B87533-BF4B-4EDE-8E8E-E2E154EC079A}" type="pres">
      <dgm:prSet presAssocID="{9E9F885D-D20F-45BC-A52A-05D2B2CF3D76}" presName="tx1" presStyleLbl="revTx" presStyleIdx="0" presStyleCnt="11"/>
      <dgm:spPr/>
    </dgm:pt>
    <dgm:pt modelId="{9FC26032-BBBF-4A19-ACA9-966A39D47FFB}" type="pres">
      <dgm:prSet presAssocID="{9E9F885D-D20F-45BC-A52A-05D2B2CF3D76}" presName="vert1" presStyleCnt="0"/>
      <dgm:spPr/>
    </dgm:pt>
    <dgm:pt modelId="{2DC90CFF-2621-4645-A2AB-AC00D18EF0D8}" type="pres">
      <dgm:prSet presAssocID="{A6C20E75-674D-4BA7-812F-43920729F20C}" presName="thickLine" presStyleLbl="alignNode1" presStyleIdx="1" presStyleCnt="11"/>
      <dgm:spPr/>
    </dgm:pt>
    <dgm:pt modelId="{31552224-53BE-48F6-B98A-0BA2463FB2E3}" type="pres">
      <dgm:prSet presAssocID="{A6C20E75-674D-4BA7-812F-43920729F20C}" presName="horz1" presStyleCnt="0"/>
      <dgm:spPr/>
    </dgm:pt>
    <dgm:pt modelId="{55F44099-6BE5-4593-88D4-E631CD159B89}" type="pres">
      <dgm:prSet presAssocID="{A6C20E75-674D-4BA7-812F-43920729F20C}" presName="tx1" presStyleLbl="revTx" presStyleIdx="1" presStyleCnt="11"/>
      <dgm:spPr/>
    </dgm:pt>
    <dgm:pt modelId="{77920948-BC9E-4A5C-98B5-1346972A52EC}" type="pres">
      <dgm:prSet presAssocID="{A6C20E75-674D-4BA7-812F-43920729F20C}" presName="vert1" presStyleCnt="0"/>
      <dgm:spPr/>
    </dgm:pt>
    <dgm:pt modelId="{87BD2FC1-54F8-4A17-852F-C252B6D47E84}" type="pres">
      <dgm:prSet presAssocID="{D57C5B33-6B02-4772-8671-0A7A0E63252B}" presName="thickLine" presStyleLbl="alignNode1" presStyleIdx="2" presStyleCnt="11"/>
      <dgm:spPr/>
    </dgm:pt>
    <dgm:pt modelId="{A481EFBC-0EDB-4760-9C1C-934C2839AB94}" type="pres">
      <dgm:prSet presAssocID="{D57C5B33-6B02-4772-8671-0A7A0E63252B}" presName="horz1" presStyleCnt="0"/>
      <dgm:spPr/>
    </dgm:pt>
    <dgm:pt modelId="{FB6D5600-549A-4D58-BF23-66F71F4C9387}" type="pres">
      <dgm:prSet presAssocID="{D57C5B33-6B02-4772-8671-0A7A0E63252B}" presName="tx1" presStyleLbl="revTx" presStyleIdx="2" presStyleCnt="11"/>
      <dgm:spPr/>
    </dgm:pt>
    <dgm:pt modelId="{31449B2A-F166-48FF-86F8-E4AB84EB218D}" type="pres">
      <dgm:prSet presAssocID="{D57C5B33-6B02-4772-8671-0A7A0E63252B}" presName="vert1" presStyleCnt="0"/>
      <dgm:spPr/>
    </dgm:pt>
    <dgm:pt modelId="{F6AE2584-3D98-4980-B43E-A2BFF7EAD005}" type="pres">
      <dgm:prSet presAssocID="{572C4D80-E33D-4A62-80EA-5FDC20320FEF}" presName="thickLine" presStyleLbl="alignNode1" presStyleIdx="3" presStyleCnt="11"/>
      <dgm:spPr/>
    </dgm:pt>
    <dgm:pt modelId="{8F5BCD81-8442-48D1-8625-40300B4C0066}" type="pres">
      <dgm:prSet presAssocID="{572C4D80-E33D-4A62-80EA-5FDC20320FEF}" presName="horz1" presStyleCnt="0"/>
      <dgm:spPr/>
    </dgm:pt>
    <dgm:pt modelId="{93558EDD-07E2-4F71-967F-76B13B37DA98}" type="pres">
      <dgm:prSet presAssocID="{572C4D80-E33D-4A62-80EA-5FDC20320FEF}" presName="tx1" presStyleLbl="revTx" presStyleIdx="3" presStyleCnt="11"/>
      <dgm:spPr/>
    </dgm:pt>
    <dgm:pt modelId="{1F0807F2-ADFF-4C46-994B-748797F307C1}" type="pres">
      <dgm:prSet presAssocID="{572C4D80-E33D-4A62-80EA-5FDC20320FEF}" presName="vert1" presStyleCnt="0"/>
      <dgm:spPr/>
    </dgm:pt>
    <dgm:pt modelId="{D8395807-1FAE-43D8-9CB1-8D3B51B7EA85}" type="pres">
      <dgm:prSet presAssocID="{079316A1-AFD6-4966-8E3D-99077BDDF94E}" presName="thickLine" presStyleLbl="alignNode1" presStyleIdx="4" presStyleCnt="11"/>
      <dgm:spPr/>
    </dgm:pt>
    <dgm:pt modelId="{227C40C5-41A2-4ECF-8718-CACA9AA9C5AE}" type="pres">
      <dgm:prSet presAssocID="{079316A1-AFD6-4966-8E3D-99077BDDF94E}" presName="horz1" presStyleCnt="0"/>
      <dgm:spPr/>
    </dgm:pt>
    <dgm:pt modelId="{28673018-B990-4F2A-BA27-498E58ADC1F1}" type="pres">
      <dgm:prSet presAssocID="{079316A1-AFD6-4966-8E3D-99077BDDF94E}" presName="tx1" presStyleLbl="revTx" presStyleIdx="4" presStyleCnt="11"/>
      <dgm:spPr/>
    </dgm:pt>
    <dgm:pt modelId="{B90ACF73-1DAB-41C7-A630-03D619FE3A61}" type="pres">
      <dgm:prSet presAssocID="{079316A1-AFD6-4966-8E3D-99077BDDF94E}" presName="vert1" presStyleCnt="0"/>
      <dgm:spPr/>
    </dgm:pt>
    <dgm:pt modelId="{2F78FD4D-8611-4E31-A415-4C57B6250115}" type="pres">
      <dgm:prSet presAssocID="{08F2996E-CB94-4A5A-960E-3F5BBEC6E4B7}" presName="thickLine" presStyleLbl="alignNode1" presStyleIdx="5" presStyleCnt="11"/>
      <dgm:spPr/>
    </dgm:pt>
    <dgm:pt modelId="{7D661AB9-0834-42DD-9D2D-1EBB1AE2B9A3}" type="pres">
      <dgm:prSet presAssocID="{08F2996E-CB94-4A5A-960E-3F5BBEC6E4B7}" presName="horz1" presStyleCnt="0"/>
      <dgm:spPr/>
    </dgm:pt>
    <dgm:pt modelId="{1020B0B9-5DBA-40C6-A6BD-9AFB42332970}" type="pres">
      <dgm:prSet presAssocID="{08F2996E-CB94-4A5A-960E-3F5BBEC6E4B7}" presName="tx1" presStyleLbl="revTx" presStyleIdx="5" presStyleCnt="11"/>
      <dgm:spPr/>
    </dgm:pt>
    <dgm:pt modelId="{D92C37AD-BDF8-4637-B71C-CFBC0CC5DD3C}" type="pres">
      <dgm:prSet presAssocID="{08F2996E-CB94-4A5A-960E-3F5BBEC6E4B7}" presName="vert1" presStyleCnt="0"/>
      <dgm:spPr/>
    </dgm:pt>
    <dgm:pt modelId="{1E35C6E2-7B9D-4002-9052-80C2168900D2}" type="pres">
      <dgm:prSet presAssocID="{AB61AA35-03AA-4968-85EA-6EA7528FE69F}" presName="thickLine" presStyleLbl="alignNode1" presStyleIdx="6" presStyleCnt="11"/>
      <dgm:spPr/>
    </dgm:pt>
    <dgm:pt modelId="{484B28C5-ED8E-484A-A79C-B58C17D38B9B}" type="pres">
      <dgm:prSet presAssocID="{AB61AA35-03AA-4968-85EA-6EA7528FE69F}" presName="horz1" presStyleCnt="0"/>
      <dgm:spPr/>
    </dgm:pt>
    <dgm:pt modelId="{A5A64363-B7BE-4409-916B-2FF8E3BF077C}" type="pres">
      <dgm:prSet presAssocID="{AB61AA35-03AA-4968-85EA-6EA7528FE69F}" presName="tx1" presStyleLbl="revTx" presStyleIdx="6" presStyleCnt="11"/>
      <dgm:spPr/>
    </dgm:pt>
    <dgm:pt modelId="{BA874113-12A7-4820-9653-F54A151685A0}" type="pres">
      <dgm:prSet presAssocID="{AB61AA35-03AA-4968-85EA-6EA7528FE69F}" presName="vert1" presStyleCnt="0"/>
      <dgm:spPr/>
    </dgm:pt>
    <dgm:pt modelId="{7FC69524-1912-4279-AE9A-45CF8939EE58}" type="pres">
      <dgm:prSet presAssocID="{3AA1C598-3FD9-4FAA-9B3B-7CAD98D4FCA0}" presName="thickLine" presStyleLbl="alignNode1" presStyleIdx="7" presStyleCnt="11"/>
      <dgm:spPr/>
    </dgm:pt>
    <dgm:pt modelId="{3C8220B4-8A9F-4D5F-A250-D3550A73B1CC}" type="pres">
      <dgm:prSet presAssocID="{3AA1C598-3FD9-4FAA-9B3B-7CAD98D4FCA0}" presName="horz1" presStyleCnt="0"/>
      <dgm:spPr/>
    </dgm:pt>
    <dgm:pt modelId="{ADB42AD6-E87D-4E1A-A214-455CF023BEE9}" type="pres">
      <dgm:prSet presAssocID="{3AA1C598-3FD9-4FAA-9B3B-7CAD98D4FCA0}" presName="tx1" presStyleLbl="revTx" presStyleIdx="7" presStyleCnt="11"/>
      <dgm:spPr/>
    </dgm:pt>
    <dgm:pt modelId="{94BB63C3-9C0B-4152-88C3-93C936F85FCD}" type="pres">
      <dgm:prSet presAssocID="{3AA1C598-3FD9-4FAA-9B3B-7CAD98D4FCA0}" presName="vert1" presStyleCnt="0"/>
      <dgm:spPr/>
    </dgm:pt>
    <dgm:pt modelId="{3457B0FD-316F-4042-8128-481B25362588}" type="pres">
      <dgm:prSet presAssocID="{B08CAEE4-409D-4DD6-B034-BFD9BCFA0D7D}" presName="thickLine" presStyleLbl="alignNode1" presStyleIdx="8" presStyleCnt="11"/>
      <dgm:spPr/>
    </dgm:pt>
    <dgm:pt modelId="{FB7DD0B5-7E5E-4CCD-838D-E325EE073DA3}" type="pres">
      <dgm:prSet presAssocID="{B08CAEE4-409D-4DD6-B034-BFD9BCFA0D7D}" presName="horz1" presStyleCnt="0"/>
      <dgm:spPr/>
    </dgm:pt>
    <dgm:pt modelId="{148DC904-2B18-4C32-945C-32FCC6A0E212}" type="pres">
      <dgm:prSet presAssocID="{B08CAEE4-409D-4DD6-B034-BFD9BCFA0D7D}" presName="tx1" presStyleLbl="revTx" presStyleIdx="8" presStyleCnt="11"/>
      <dgm:spPr/>
    </dgm:pt>
    <dgm:pt modelId="{48707EF5-7E2D-4C0D-B80E-8E71BD9E9300}" type="pres">
      <dgm:prSet presAssocID="{B08CAEE4-409D-4DD6-B034-BFD9BCFA0D7D}" presName="vert1" presStyleCnt="0"/>
      <dgm:spPr/>
    </dgm:pt>
    <dgm:pt modelId="{97A8F0A3-7745-4206-8380-CABDCF5B71EA}" type="pres">
      <dgm:prSet presAssocID="{34E11BE5-0A23-47A7-BD33-004B4970DFDB}" presName="thickLine" presStyleLbl="alignNode1" presStyleIdx="9" presStyleCnt="11"/>
      <dgm:spPr/>
    </dgm:pt>
    <dgm:pt modelId="{989004CC-2D01-4099-B882-8DF88E051E4D}" type="pres">
      <dgm:prSet presAssocID="{34E11BE5-0A23-47A7-BD33-004B4970DFDB}" presName="horz1" presStyleCnt="0"/>
      <dgm:spPr/>
    </dgm:pt>
    <dgm:pt modelId="{6C694A89-EC30-440C-9EAE-FA7BED070EAE}" type="pres">
      <dgm:prSet presAssocID="{34E11BE5-0A23-47A7-BD33-004B4970DFDB}" presName="tx1" presStyleLbl="revTx" presStyleIdx="9" presStyleCnt="11"/>
      <dgm:spPr/>
    </dgm:pt>
    <dgm:pt modelId="{ADF00660-70E5-4CE4-A07B-CD6C775F33C7}" type="pres">
      <dgm:prSet presAssocID="{34E11BE5-0A23-47A7-BD33-004B4970DFDB}" presName="vert1" presStyleCnt="0"/>
      <dgm:spPr/>
    </dgm:pt>
    <dgm:pt modelId="{C30981B5-66BB-43F4-B646-8AB8BFF267F3}" type="pres">
      <dgm:prSet presAssocID="{5F2AD456-C9AC-4A59-B701-714E0C438070}" presName="thickLine" presStyleLbl="alignNode1" presStyleIdx="10" presStyleCnt="11"/>
      <dgm:spPr/>
    </dgm:pt>
    <dgm:pt modelId="{173A0FB5-55E2-463A-A7D6-00D5A8FB0DA6}" type="pres">
      <dgm:prSet presAssocID="{5F2AD456-C9AC-4A59-B701-714E0C438070}" presName="horz1" presStyleCnt="0"/>
      <dgm:spPr/>
    </dgm:pt>
    <dgm:pt modelId="{2D5389C1-C4DC-4846-9FF6-DCA7F3690A54}" type="pres">
      <dgm:prSet presAssocID="{5F2AD456-C9AC-4A59-B701-714E0C438070}" presName="tx1" presStyleLbl="revTx" presStyleIdx="10" presStyleCnt="11"/>
      <dgm:spPr/>
    </dgm:pt>
    <dgm:pt modelId="{A6DDC603-7BA2-42B8-83B5-D2DF6ED49DC2}" type="pres">
      <dgm:prSet presAssocID="{5F2AD456-C9AC-4A59-B701-714E0C438070}" presName="vert1" presStyleCnt="0"/>
      <dgm:spPr/>
    </dgm:pt>
  </dgm:ptLst>
  <dgm:cxnLst>
    <dgm:cxn modelId="{8C3F0901-F23F-444E-8A12-46AC03E3F27B}" type="presOf" srcId="{9E9F885D-D20F-45BC-A52A-05D2B2CF3D76}" destId="{F7B87533-BF4B-4EDE-8E8E-E2E154EC079A}" srcOrd="0" destOrd="0" presId="urn:microsoft.com/office/officeart/2008/layout/LinedList"/>
    <dgm:cxn modelId="{61CC391C-2500-4A6D-BF28-C60DE44C56B6}" srcId="{65578191-C3BF-4F34-B9BC-8C79F81FD5E5}" destId="{A6C20E75-674D-4BA7-812F-43920729F20C}" srcOrd="1" destOrd="0" parTransId="{7874E8FE-F866-49D5-9E61-E29EE7DEC25F}" sibTransId="{CA855112-2F7A-4D7D-A8BB-34ABE2E99AA0}"/>
    <dgm:cxn modelId="{CE56623F-E68A-4735-8BE8-A6AAAF57282F}" srcId="{65578191-C3BF-4F34-B9BC-8C79F81FD5E5}" destId="{AB61AA35-03AA-4968-85EA-6EA7528FE69F}" srcOrd="6" destOrd="0" parTransId="{F4302C72-C2E2-4E30-A1B0-1E609C952FC9}" sibTransId="{ECB6A260-A67F-4DB1-8363-84C1E36075EB}"/>
    <dgm:cxn modelId="{391A285F-6138-4D36-BAD1-556F29452629}" type="presOf" srcId="{A6C20E75-674D-4BA7-812F-43920729F20C}" destId="{55F44099-6BE5-4593-88D4-E631CD159B89}" srcOrd="0" destOrd="0" presId="urn:microsoft.com/office/officeart/2008/layout/LinedList"/>
    <dgm:cxn modelId="{BF8F995F-3FA5-4A61-AD74-09438FDB5FC9}" type="presOf" srcId="{3AA1C598-3FD9-4FAA-9B3B-7CAD98D4FCA0}" destId="{ADB42AD6-E87D-4E1A-A214-455CF023BEE9}" srcOrd="0" destOrd="0" presId="urn:microsoft.com/office/officeart/2008/layout/LinedList"/>
    <dgm:cxn modelId="{9C52FF72-43E8-4521-AC69-E7FC2B67DA86}" srcId="{65578191-C3BF-4F34-B9BC-8C79F81FD5E5}" destId="{B08CAEE4-409D-4DD6-B034-BFD9BCFA0D7D}" srcOrd="8" destOrd="0" parTransId="{CAA47FD2-09E9-4C10-8B6D-B3AE29073B73}" sibTransId="{DA430633-36A6-49AC-A35A-4AC61F39D630}"/>
    <dgm:cxn modelId="{FA006B81-1C35-489E-A0CC-92E7B265E9F5}" type="presOf" srcId="{5F2AD456-C9AC-4A59-B701-714E0C438070}" destId="{2D5389C1-C4DC-4846-9FF6-DCA7F3690A54}" srcOrd="0" destOrd="0" presId="urn:microsoft.com/office/officeart/2008/layout/LinedList"/>
    <dgm:cxn modelId="{2DFFC582-9788-4D1E-A70C-9937FD5B8BF8}" type="presOf" srcId="{B08CAEE4-409D-4DD6-B034-BFD9BCFA0D7D}" destId="{148DC904-2B18-4C32-945C-32FCC6A0E212}" srcOrd="0" destOrd="0" presId="urn:microsoft.com/office/officeart/2008/layout/LinedList"/>
    <dgm:cxn modelId="{E27DD192-2000-4B16-A437-6E4A2D0F3B56}" srcId="{65578191-C3BF-4F34-B9BC-8C79F81FD5E5}" destId="{08F2996E-CB94-4A5A-960E-3F5BBEC6E4B7}" srcOrd="5" destOrd="0" parTransId="{D9AC15B1-B06F-4556-8A5E-4B33BCA26670}" sibTransId="{DEF0B37E-1B2D-44C6-BF9E-F55D20AA537D}"/>
    <dgm:cxn modelId="{2797BFA2-2537-487C-8FA8-329743A976DB}" type="presOf" srcId="{08F2996E-CB94-4A5A-960E-3F5BBEC6E4B7}" destId="{1020B0B9-5DBA-40C6-A6BD-9AFB42332970}" srcOrd="0" destOrd="0" presId="urn:microsoft.com/office/officeart/2008/layout/LinedList"/>
    <dgm:cxn modelId="{E3C991AB-9DF7-421A-B6B3-63B4E36A758D}" type="presOf" srcId="{65578191-C3BF-4F34-B9BC-8C79F81FD5E5}" destId="{FE132AB2-753E-430F-9F29-BD08AA407510}" srcOrd="0" destOrd="0" presId="urn:microsoft.com/office/officeart/2008/layout/LinedList"/>
    <dgm:cxn modelId="{D32427AE-AEDC-435F-B179-F9E6BA7E3F0B}" type="presOf" srcId="{079316A1-AFD6-4966-8E3D-99077BDDF94E}" destId="{28673018-B990-4F2A-BA27-498E58ADC1F1}" srcOrd="0" destOrd="0" presId="urn:microsoft.com/office/officeart/2008/layout/LinedList"/>
    <dgm:cxn modelId="{3CA565AF-F945-482F-AC6B-C02EFC8B4819}" srcId="{65578191-C3BF-4F34-B9BC-8C79F81FD5E5}" destId="{3AA1C598-3FD9-4FAA-9B3B-7CAD98D4FCA0}" srcOrd="7" destOrd="0" parTransId="{42C2E975-D08A-44E2-A525-6A2A9FBA10E8}" sibTransId="{CCAFC5FB-76C4-4B6B-882E-7DE2B5ED17B9}"/>
    <dgm:cxn modelId="{A2C6C1B1-E226-4BF4-AEEC-9517F854226B}" type="presOf" srcId="{34E11BE5-0A23-47A7-BD33-004B4970DFDB}" destId="{6C694A89-EC30-440C-9EAE-FA7BED070EAE}" srcOrd="0" destOrd="0" presId="urn:microsoft.com/office/officeart/2008/layout/LinedList"/>
    <dgm:cxn modelId="{96232AB5-0E56-4930-AA38-6AE00106C7FB}" srcId="{65578191-C3BF-4F34-B9BC-8C79F81FD5E5}" destId="{D57C5B33-6B02-4772-8671-0A7A0E63252B}" srcOrd="2" destOrd="0" parTransId="{48B890F4-CA1D-4963-8847-9F3555D31480}" sibTransId="{9C6D1C6D-A007-4BE9-A7CC-246D67338A02}"/>
    <dgm:cxn modelId="{16BD7FBE-B3A4-4F6F-BEF4-61BFD90DE475}" srcId="{65578191-C3BF-4F34-B9BC-8C79F81FD5E5}" destId="{572C4D80-E33D-4A62-80EA-5FDC20320FEF}" srcOrd="3" destOrd="0" parTransId="{19076666-65BA-4AAA-9621-C51471C5766E}" sibTransId="{271CEBE1-96B9-43E3-AA89-51DFD7BE6FF7}"/>
    <dgm:cxn modelId="{F11BE0CD-DBE7-4020-AD45-CAEB7C4C4D90}" type="presOf" srcId="{572C4D80-E33D-4A62-80EA-5FDC20320FEF}" destId="{93558EDD-07E2-4F71-967F-76B13B37DA98}" srcOrd="0" destOrd="0" presId="urn:microsoft.com/office/officeart/2008/layout/LinedList"/>
    <dgm:cxn modelId="{E2DCCBCE-AC8E-40D5-A744-9E5C3AC852AB}" srcId="{65578191-C3BF-4F34-B9BC-8C79F81FD5E5}" destId="{5F2AD456-C9AC-4A59-B701-714E0C438070}" srcOrd="10" destOrd="0" parTransId="{CA6DC63E-0A2D-442C-95C6-67264F6B6159}" sibTransId="{F732C962-E115-4344-92E1-DC4EB3BBC8F0}"/>
    <dgm:cxn modelId="{C4AAA2D9-D1DC-4015-8D66-9E127CE57E99}" srcId="{65578191-C3BF-4F34-B9BC-8C79F81FD5E5}" destId="{9E9F885D-D20F-45BC-A52A-05D2B2CF3D76}" srcOrd="0" destOrd="0" parTransId="{E4F14F22-EBF0-464A-A7CD-A0EF2374EE04}" sibTransId="{30E62185-0281-4218-9CFC-5EF9950668FD}"/>
    <dgm:cxn modelId="{6BB4F4DA-F271-4A5C-A8AD-FF9214AE7E7B}" srcId="{65578191-C3BF-4F34-B9BC-8C79F81FD5E5}" destId="{34E11BE5-0A23-47A7-BD33-004B4970DFDB}" srcOrd="9" destOrd="0" parTransId="{BAE5E218-F5E9-4033-8F91-8D96B4586599}" sibTransId="{C98AB349-24F5-4F0B-B0D7-0E789486BB17}"/>
    <dgm:cxn modelId="{421599E0-4904-4D58-AB9B-90ACD000C747}" type="presOf" srcId="{AB61AA35-03AA-4968-85EA-6EA7528FE69F}" destId="{A5A64363-B7BE-4409-916B-2FF8E3BF077C}" srcOrd="0" destOrd="0" presId="urn:microsoft.com/office/officeart/2008/layout/LinedList"/>
    <dgm:cxn modelId="{5971A5E1-EA93-46CF-AE0D-4655473C2EB9}" srcId="{65578191-C3BF-4F34-B9BC-8C79F81FD5E5}" destId="{079316A1-AFD6-4966-8E3D-99077BDDF94E}" srcOrd="4" destOrd="0" parTransId="{60232706-4BC3-4650-B80A-CB5C62F91289}" sibTransId="{73A1FBC9-B08B-441F-AD7B-6CEE105C7600}"/>
    <dgm:cxn modelId="{557A78EA-18B4-4342-AA2B-1A4575974112}" type="presOf" srcId="{D57C5B33-6B02-4772-8671-0A7A0E63252B}" destId="{FB6D5600-549A-4D58-BF23-66F71F4C9387}" srcOrd="0" destOrd="0" presId="urn:microsoft.com/office/officeart/2008/layout/LinedList"/>
    <dgm:cxn modelId="{A59F08C3-3793-4470-9CB7-F187461E3217}" type="presParOf" srcId="{FE132AB2-753E-430F-9F29-BD08AA407510}" destId="{E1AF96B9-1962-4CCA-A972-169EA0D05B6C}" srcOrd="0" destOrd="0" presId="urn:microsoft.com/office/officeart/2008/layout/LinedList"/>
    <dgm:cxn modelId="{E3198F8D-0B09-42F2-BC01-364796E0CC4F}" type="presParOf" srcId="{FE132AB2-753E-430F-9F29-BD08AA407510}" destId="{7101D88F-E8DA-46F6-B6AB-9BF1608A29CF}" srcOrd="1" destOrd="0" presId="urn:microsoft.com/office/officeart/2008/layout/LinedList"/>
    <dgm:cxn modelId="{CC293C76-5F1F-42DF-8B8A-99D89A2AC31F}" type="presParOf" srcId="{7101D88F-E8DA-46F6-B6AB-9BF1608A29CF}" destId="{F7B87533-BF4B-4EDE-8E8E-E2E154EC079A}" srcOrd="0" destOrd="0" presId="urn:microsoft.com/office/officeart/2008/layout/LinedList"/>
    <dgm:cxn modelId="{01CF3F18-AE5A-4072-9BA1-68BE516E6A4B}" type="presParOf" srcId="{7101D88F-E8DA-46F6-B6AB-9BF1608A29CF}" destId="{9FC26032-BBBF-4A19-ACA9-966A39D47FFB}" srcOrd="1" destOrd="0" presId="urn:microsoft.com/office/officeart/2008/layout/LinedList"/>
    <dgm:cxn modelId="{B4525EFB-31B4-4429-B025-C87C03637619}" type="presParOf" srcId="{FE132AB2-753E-430F-9F29-BD08AA407510}" destId="{2DC90CFF-2621-4645-A2AB-AC00D18EF0D8}" srcOrd="2" destOrd="0" presId="urn:microsoft.com/office/officeart/2008/layout/LinedList"/>
    <dgm:cxn modelId="{6FE4678A-0C26-4012-AE6A-F5C863A9C4AC}" type="presParOf" srcId="{FE132AB2-753E-430F-9F29-BD08AA407510}" destId="{31552224-53BE-48F6-B98A-0BA2463FB2E3}" srcOrd="3" destOrd="0" presId="urn:microsoft.com/office/officeart/2008/layout/LinedList"/>
    <dgm:cxn modelId="{7EA20A07-59B1-416B-9E59-CEC407CE2311}" type="presParOf" srcId="{31552224-53BE-48F6-B98A-0BA2463FB2E3}" destId="{55F44099-6BE5-4593-88D4-E631CD159B89}" srcOrd="0" destOrd="0" presId="urn:microsoft.com/office/officeart/2008/layout/LinedList"/>
    <dgm:cxn modelId="{CB06398C-4D0C-4B75-A72A-040B85AD54D3}" type="presParOf" srcId="{31552224-53BE-48F6-B98A-0BA2463FB2E3}" destId="{77920948-BC9E-4A5C-98B5-1346972A52EC}" srcOrd="1" destOrd="0" presId="urn:microsoft.com/office/officeart/2008/layout/LinedList"/>
    <dgm:cxn modelId="{FA9F4565-E745-490C-B6C0-1D5F0917E17D}" type="presParOf" srcId="{FE132AB2-753E-430F-9F29-BD08AA407510}" destId="{87BD2FC1-54F8-4A17-852F-C252B6D47E84}" srcOrd="4" destOrd="0" presId="urn:microsoft.com/office/officeart/2008/layout/LinedList"/>
    <dgm:cxn modelId="{74FDC7C0-3832-4ACA-9082-86617B3C0BA6}" type="presParOf" srcId="{FE132AB2-753E-430F-9F29-BD08AA407510}" destId="{A481EFBC-0EDB-4760-9C1C-934C2839AB94}" srcOrd="5" destOrd="0" presId="urn:microsoft.com/office/officeart/2008/layout/LinedList"/>
    <dgm:cxn modelId="{BD375359-0A23-4E92-8293-BF4C4035F697}" type="presParOf" srcId="{A481EFBC-0EDB-4760-9C1C-934C2839AB94}" destId="{FB6D5600-549A-4D58-BF23-66F71F4C9387}" srcOrd="0" destOrd="0" presId="urn:microsoft.com/office/officeart/2008/layout/LinedList"/>
    <dgm:cxn modelId="{06A75570-2E03-4A68-B083-79E325829AE8}" type="presParOf" srcId="{A481EFBC-0EDB-4760-9C1C-934C2839AB94}" destId="{31449B2A-F166-48FF-86F8-E4AB84EB218D}" srcOrd="1" destOrd="0" presId="urn:microsoft.com/office/officeart/2008/layout/LinedList"/>
    <dgm:cxn modelId="{7E2CADB0-93C8-4F0C-949E-8C87440CD7E3}" type="presParOf" srcId="{FE132AB2-753E-430F-9F29-BD08AA407510}" destId="{F6AE2584-3D98-4980-B43E-A2BFF7EAD005}" srcOrd="6" destOrd="0" presId="urn:microsoft.com/office/officeart/2008/layout/LinedList"/>
    <dgm:cxn modelId="{095C722C-DFDD-4C7F-83A8-06E4BCDAD826}" type="presParOf" srcId="{FE132AB2-753E-430F-9F29-BD08AA407510}" destId="{8F5BCD81-8442-48D1-8625-40300B4C0066}" srcOrd="7" destOrd="0" presId="urn:microsoft.com/office/officeart/2008/layout/LinedList"/>
    <dgm:cxn modelId="{9BA4B582-3F61-4503-9D5C-388ED06130BF}" type="presParOf" srcId="{8F5BCD81-8442-48D1-8625-40300B4C0066}" destId="{93558EDD-07E2-4F71-967F-76B13B37DA98}" srcOrd="0" destOrd="0" presId="urn:microsoft.com/office/officeart/2008/layout/LinedList"/>
    <dgm:cxn modelId="{20E1E5A9-2CB8-4AAD-AE4F-EFD81AE74DF4}" type="presParOf" srcId="{8F5BCD81-8442-48D1-8625-40300B4C0066}" destId="{1F0807F2-ADFF-4C46-994B-748797F307C1}" srcOrd="1" destOrd="0" presId="urn:microsoft.com/office/officeart/2008/layout/LinedList"/>
    <dgm:cxn modelId="{3469ACD8-54BB-4378-9E36-F23F0AA3977B}" type="presParOf" srcId="{FE132AB2-753E-430F-9F29-BD08AA407510}" destId="{D8395807-1FAE-43D8-9CB1-8D3B51B7EA85}" srcOrd="8" destOrd="0" presId="urn:microsoft.com/office/officeart/2008/layout/LinedList"/>
    <dgm:cxn modelId="{D9C91660-F0EC-437A-8D24-E8268DF4CF0B}" type="presParOf" srcId="{FE132AB2-753E-430F-9F29-BD08AA407510}" destId="{227C40C5-41A2-4ECF-8718-CACA9AA9C5AE}" srcOrd="9" destOrd="0" presId="urn:microsoft.com/office/officeart/2008/layout/LinedList"/>
    <dgm:cxn modelId="{264D1420-3DA7-46E0-80D6-0F9463330D10}" type="presParOf" srcId="{227C40C5-41A2-4ECF-8718-CACA9AA9C5AE}" destId="{28673018-B990-4F2A-BA27-498E58ADC1F1}" srcOrd="0" destOrd="0" presId="urn:microsoft.com/office/officeart/2008/layout/LinedList"/>
    <dgm:cxn modelId="{1F921AF5-AE47-4D3F-AF71-323DBDD0F792}" type="presParOf" srcId="{227C40C5-41A2-4ECF-8718-CACA9AA9C5AE}" destId="{B90ACF73-1DAB-41C7-A630-03D619FE3A61}" srcOrd="1" destOrd="0" presId="urn:microsoft.com/office/officeart/2008/layout/LinedList"/>
    <dgm:cxn modelId="{BA440A36-4500-4DF8-AF04-611486F2D63D}" type="presParOf" srcId="{FE132AB2-753E-430F-9F29-BD08AA407510}" destId="{2F78FD4D-8611-4E31-A415-4C57B6250115}" srcOrd="10" destOrd="0" presId="urn:microsoft.com/office/officeart/2008/layout/LinedList"/>
    <dgm:cxn modelId="{B372C3DA-45E4-4500-99C3-81B934366898}" type="presParOf" srcId="{FE132AB2-753E-430F-9F29-BD08AA407510}" destId="{7D661AB9-0834-42DD-9D2D-1EBB1AE2B9A3}" srcOrd="11" destOrd="0" presId="urn:microsoft.com/office/officeart/2008/layout/LinedList"/>
    <dgm:cxn modelId="{07FBF5A1-926B-4320-98DB-EFE4B9BE31AB}" type="presParOf" srcId="{7D661AB9-0834-42DD-9D2D-1EBB1AE2B9A3}" destId="{1020B0B9-5DBA-40C6-A6BD-9AFB42332970}" srcOrd="0" destOrd="0" presId="urn:microsoft.com/office/officeart/2008/layout/LinedList"/>
    <dgm:cxn modelId="{0EB47AA8-84AE-4F94-920F-004C2147BA21}" type="presParOf" srcId="{7D661AB9-0834-42DD-9D2D-1EBB1AE2B9A3}" destId="{D92C37AD-BDF8-4637-B71C-CFBC0CC5DD3C}" srcOrd="1" destOrd="0" presId="urn:microsoft.com/office/officeart/2008/layout/LinedList"/>
    <dgm:cxn modelId="{E2E17C97-0C42-44AD-A88F-9801A40D8537}" type="presParOf" srcId="{FE132AB2-753E-430F-9F29-BD08AA407510}" destId="{1E35C6E2-7B9D-4002-9052-80C2168900D2}" srcOrd="12" destOrd="0" presId="urn:microsoft.com/office/officeart/2008/layout/LinedList"/>
    <dgm:cxn modelId="{003E6871-5190-412F-A757-819E6CD22034}" type="presParOf" srcId="{FE132AB2-753E-430F-9F29-BD08AA407510}" destId="{484B28C5-ED8E-484A-A79C-B58C17D38B9B}" srcOrd="13" destOrd="0" presId="urn:microsoft.com/office/officeart/2008/layout/LinedList"/>
    <dgm:cxn modelId="{532242AD-7FEC-466C-97B4-8B83C2CB71F6}" type="presParOf" srcId="{484B28C5-ED8E-484A-A79C-B58C17D38B9B}" destId="{A5A64363-B7BE-4409-916B-2FF8E3BF077C}" srcOrd="0" destOrd="0" presId="urn:microsoft.com/office/officeart/2008/layout/LinedList"/>
    <dgm:cxn modelId="{57601A81-6586-443E-8CF2-6B02663CD617}" type="presParOf" srcId="{484B28C5-ED8E-484A-A79C-B58C17D38B9B}" destId="{BA874113-12A7-4820-9653-F54A151685A0}" srcOrd="1" destOrd="0" presId="urn:microsoft.com/office/officeart/2008/layout/LinedList"/>
    <dgm:cxn modelId="{1803AC3F-E980-44B1-B06E-5F3B3B451DE4}" type="presParOf" srcId="{FE132AB2-753E-430F-9F29-BD08AA407510}" destId="{7FC69524-1912-4279-AE9A-45CF8939EE58}" srcOrd="14" destOrd="0" presId="urn:microsoft.com/office/officeart/2008/layout/LinedList"/>
    <dgm:cxn modelId="{6E7A2DF3-34B3-4A2E-8D5D-D6DE471F1A3B}" type="presParOf" srcId="{FE132AB2-753E-430F-9F29-BD08AA407510}" destId="{3C8220B4-8A9F-4D5F-A250-D3550A73B1CC}" srcOrd="15" destOrd="0" presId="urn:microsoft.com/office/officeart/2008/layout/LinedList"/>
    <dgm:cxn modelId="{69D7A83A-4BBA-437D-BD86-550E26E7D322}" type="presParOf" srcId="{3C8220B4-8A9F-4D5F-A250-D3550A73B1CC}" destId="{ADB42AD6-E87D-4E1A-A214-455CF023BEE9}" srcOrd="0" destOrd="0" presId="urn:microsoft.com/office/officeart/2008/layout/LinedList"/>
    <dgm:cxn modelId="{06250033-EA60-418C-B679-8970E734176D}" type="presParOf" srcId="{3C8220B4-8A9F-4D5F-A250-D3550A73B1CC}" destId="{94BB63C3-9C0B-4152-88C3-93C936F85FCD}" srcOrd="1" destOrd="0" presId="urn:microsoft.com/office/officeart/2008/layout/LinedList"/>
    <dgm:cxn modelId="{97F4E2C7-4C31-4D32-AABB-F2F325C7A0BC}" type="presParOf" srcId="{FE132AB2-753E-430F-9F29-BD08AA407510}" destId="{3457B0FD-316F-4042-8128-481B25362588}" srcOrd="16" destOrd="0" presId="urn:microsoft.com/office/officeart/2008/layout/LinedList"/>
    <dgm:cxn modelId="{E4F2FD0B-E7DB-4F5C-9430-72DB49A9BD76}" type="presParOf" srcId="{FE132AB2-753E-430F-9F29-BD08AA407510}" destId="{FB7DD0B5-7E5E-4CCD-838D-E325EE073DA3}" srcOrd="17" destOrd="0" presId="urn:microsoft.com/office/officeart/2008/layout/LinedList"/>
    <dgm:cxn modelId="{D0165E1D-7679-4108-9DD9-19EB860A4849}" type="presParOf" srcId="{FB7DD0B5-7E5E-4CCD-838D-E325EE073DA3}" destId="{148DC904-2B18-4C32-945C-32FCC6A0E212}" srcOrd="0" destOrd="0" presId="urn:microsoft.com/office/officeart/2008/layout/LinedList"/>
    <dgm:cxn modelId="{F3020541-6187-41AC-AC22-1538F2509268}" type="presParOf" srcId="{FB7DD0B5-7E5E-4CCD-838D-E325EE073DA3}" destId="{48707EF5-7E2D-4C0D-B80E-8E71BD9E9300}" srcOrd="1" destOrd="0" presId="urn:microsoft.com/office/officeart/2008/layout/LinedList"/>
    <dgm:cxn modelId="{6DD2145E-6BB0-4AD8-ABEC-9CD317C5B334}" type="presParOf" srcId="{FE132AB2-753E-430F-9F29-BD08AA407510}" destId="{97A8F0A3-7745-4206-8380-CABDCF5B71EA}" srcOrd="18" destOrd="0" presId="urn:microsoft.com/office/officeart/2008/layout/LinedList"/>
    <dgm:cxn modelId="{25C961C2-D37C-410C-A844-AF469ECD3AC0}" type="presParOf" srcId="{FE132AB2-753E-430F-9F29-BD08AA407510}" destId="{989004CC-2D01-4099-B882-8DF88E051E4D}" srcOrd="19" destOrd="0" presId="urn:microsoft.com/office/officeart/2008/layout/LinedList"/>
    <dgm:cxn modelId="{332F48D1-E27C-469C-B384-F609BCDEC680}" type="presParOf" srcId="{989004CC-2D01-4099-B882-8DF88E051E4D}" destId="{6C694A89-EC30-440C-9EAE-FA7BED070EAE}" srcOrd="0" destOrd="0" presId="urn:microsoft.com/office/officeart/2008/layout/LinedList"/>
    <dgm:cxn modelId="{6198C720-38FE-4DE7-8DB1-840F374B20B4}" type="presParOf" srcId="{989004CC-2D01-4099-B882-8DF88E051E4D}" destId="{ADF00660-70E5-4CE4-A07B-CD6C775F33C7}" srcOrd="1" destOrd="0" presId="urn:microsoft.com/office/officeart/2008/layout/LinedList"/>
    <dgm:cxn modelId="{7CCDD76F-6467-4E6D-BAA5-3C4B4DB3BD9B}" type="presParOf" srcId="{FE132AB2-753E-430F-9F29-BD08AA407510}" destId="{C30981B5-66BB-43F4-B646-8AB8BFF267F3}" srcOrd="20" destOrd="0" presId="urn:microsoft.com/office/officeart/2008/layout/LinedList"/>
    <dgm:cxn modelId="{29E6B430-BE38-4F2B-953E-890D906A67C3}" type="presParOf" srcId="{FE132AB2-753E-430F-9F29-BD08AA407510}" destId="{173A0FB5-55E2-463A-A7D6-00D5A8FB0DA6}" srcOrd="21" destOrd="0" presId="urn:microsoft.com/office/officeart/2008/layout/LinedList"/>
    <dgm:cxn modelId="{3C9BC44B-F7B5-482E-9CB1-6BEBE0BF72FE}" type="presParOf" srcId="{173A0FB5-55E2-463A-A7D6-00D5A8FB0DA6}" destId="{2D5389C1-C4DC-4846-9FF6-DCA7F3690A54}" srcOrd="0" destOrd="0" presId="urn:microsoft.com/office/officeart/2008/layout/LinedList"/>
    <dgm:cxn modelId="{AA67ACE5-5F9D-40DD-83FE-C1133EFAC384}" type="presParOf" srcId="{173A0FB5-55E2-463A-A7D6-00D5A8FB0DA6}" destId="{A6DDC603-7BA2-42B8-83B5-D2DF6ED49D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011D9-0EF8-4ECB-B11C-15C1FF904D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F17692-D79F-4F5C-AB2D-DCD7D77AE2E8}">
      <dgm:prSet/>
      <dgm:spPr/>
      <dgm:t>
        <a:bodyPr/>
        <a:lstStyle/>
        <a:p>
          <a:pPr algn="ctr"/>
          <a:r>
            <a:rPr lang="en-US" dirty="0"/>
            <a:t>7 – 10 Applications         $50 per app</a:t>
          </a:r>
        </a:p>
      </dgm:t>
    </dgm:pt>
    <dgm:pt modelId="{CDABBD76-0FD8-4E98-867E-8C485E96FAE6}" type="parTrans" cxnId="{73C91DB2-1309-430B-A707-79D25872C400}">
      <dgm:prSet/>
      <dgm:spPr/>
      <dgm:t>
        <a:bodyPr/>
        <a:lstStyle/>
        <a:p>
          <a:endParaRPr lang="en-US"/>
        </a:p>
      </dgm:t>
    </dgm:pt>
    <dgm:pt modelId="{F434C411-BDD2-4407-AF43-FF177523EBB4}" type="sibTrans" cxnId="{73C91DB2-1309-430B-A707-79D25872C400}">
      <dgm:prSet/>
      <dgm:spPr/>
      <dgm:t>
        <a:bodyPr/>
        <a:lstStyle/>
        <a:p>
          <a:endParaRPr lang="en-US"/>
        </a:p>
      </dgm:t>
    </dgm:pt>
    <dgm:pt modelId="{2F2B8139-DEF8-444C-B851-96A7A8801AD2}">
      <dgm:prSet/>
      <dgm:spPr/>
      <dgm:t>
        <a:bodyPr/>
        <a:lstStyle/>
        <a:p>
          <a:pPr algn="ctr"/>
          <a:r>
            <a:rPr lang="en-US" dirty="0"/>
            <a:t>20 - 25 Applications           $100 per app</a:t>
          </a:r>
        </a:p>
      </dgm:t>
    </dgm:pt>
    <dgm:pt modelId="{72C7DDAD-068F-4C86-BCAE-F889208767BA}" type="parTrans" cxnId="{C0BCA2BA-F6E5-4699-97FC-A37EE461D5C6}">
      <dgm:prSet/>
      <dgm:spPr/>
      <dgm:t>
        <a:bodyPr/>
        <a:lstStyle/>
        <a:p>
          <a:endParaRPr lang="en-US"/>
        </a:p>
      </dgm:t>
    </dgm:pt>
    <dgm:pt modelId="{F95723FF-E05B-4FCD-943B-369FE08C7F84}" type="sibTrans" cxnId="{C0BCA2BA-F6E5-4699-97FC-A37EE461D5C6}">
      <dgm:prSet/>
      <dgm:spPr/>
      <dgm:t>
        <a:bodyPr/>
        <a:lstStyle/>
        <a:p>
          <a:endParaRPr lang="en-US"/>
        </a:p>
      </dgm:t>
    </dgm:pt>
    <dgm:pt modelId="{657500F4-6BB3-4D65-9114-05AEFB293C1B}">
      <dgm:prSet/>
      <dgm:spPr/>
      <dgm:t>
        <a:bodyPr/>
        <a:lstStyle/>
        <a:p>
          <a:pPr algn="ctr"/>
          <a:r>
            <a:rPr lang="en-US" dirty="0"/>
            <a:t>25+ Applications               $150 per app</a:t>
          </a:r>
        </a:p>
      </dgm:t>
    </dgm:pt>
    <dgm:pt modelId="{81A22164-5005-4156-A3E9-3B33AB4C542A}" type="parTrans" cxnId="{339355B8-1BA2-4C6A-B785-E6312EE6000A}">
      <dgm:prSet/>
      <dgm:spPr/>
      <dgm:t>
        <a:bodyPr/>
        <a:lstStyle/>
        <a:p>
          <a:endParaRPr lang="en-US"/>
        </a:p>
      </dgm:t>
    </dgm:pt>
    <dgm:pt modelId="{59B8B577-5C25-4991-A76F-5B26E51AE107}" type="sibTrans" cxnId="{339355B8-1BA2-4C6A-B785-E6312EE6000A}">
      <dgm:prSet/>
      <dgm:spPr/>
      <dgm:t>
        <a:bodyPr/>
        <a:lstStyle/>
        <a:p>
          <a:endParaRPr lang="en-US"/>
        </a:p>
      </dgm:t>
    </dgm:pt>
    <dgm:pt modelId="{15BFBFCD-EB83-461D-9C98-2718617DDF5D}">
      <dgm:prSet/>
      <dgm:spPr/>
      <dgm:t>
        <a:bodyPr/>
        <a:lstStyle/>
        <a:p>
          <a:pPr algn="ctr"/>
          <a:r>
            <a:rPr lang="en-US" dirty="0"/>
            <a:t>11 – 19 Applications       $75 per app</a:t>
          </a:r>
        </a:p>
      </dgm:t>
    </dgm:pt>
    <dgm:pt modelId="{244F0A07-DB6A-4A97-B352-B0D39E25030D}" type="parTrans" cxnId="{08F7DE27-7144-47D9-B1F7-62EF868D645C}">
      <dgm:prSet/>
      <dgm:spPr/>
      <dgm:t>
        <a:bodyPr/>
        <a:lstStyle/>
        <a:p>
          <a:endParaRPr lang="en-US"/>
        </a:p>
      </dgm:t>
    </dgm:pt>
    <dgm:pt modelId="{9534F173-750F-4F7B-ADD2-B493A076821B}" type="sibTrans" cxnId="{08F7DE27-7144-47D9-B1F7-62EF868D645C}">
      <dgm:prSet/>
      <dgm:spPr/>
      <dgm:t>
        <a:bodyPr/>
        <a:lstStyle/>
        <a:p>
          <a:endParaRPr lang="en-US"/>
        </a:p>
      </dgm:t>
    </dgm:pt>
    <dgm:pt modelId="{97D6D9A2-275D-4584-8D97-9C2D77974154}" type="pres">
      <dgm:prSet presAssocID="{DB2011D9-0EF8-4ECB-B11C-15C1FF904D1E}" presName="linear" presStyleCnt="0">
        <dgm:presLayoutVars>
          <dgm:animLvl val="lvl"/>
          <dgm:resizeHandles val="exact"/>
        </dgm:presLayoutVars>
      </dgm:prSet>
      <dgm:spPr/>
    </dgm:pt>
    <dgm:pt modelId="{733459D2-9374-48B9-93FE-036F6C737088}" type="pres">
      <dgm:prSet presAssocID="{4CF17692-D79F-4F5C-AB2D-DCD7D77AE2E8}" presName="parentText" presStyleLbl="node1" presStyleIdx="0" presStyleCnt="4">
        <dgm:presLayoutVars>
          <dgm:chMax val="0"/>
          <dgm:bulletEnabled val="1"/>
        </dgm:presLayoutVars>
      </dgm:prSet>
      <dgm:spPr/>
    </dgm:pt>
    <dgm:pt modelId="{19E5EA1C-4413-4538-9348-3EF486151572}" type="pres">
      <dgm:prSet presAssocID="{F434C411-BDD2-4407-AF43-FF177523EBB4}" presName="spacer" presStyleCnt="0"/>
      <dgm:spPr/>
    </dgm:pt>
    <dgm:pt modelId="{37E1DD90-D37C-4723-A4CA-FC7243871FB0}" type="pres">
      <dgm:prSet presAssocID="{15BFBFCD-EB83-461D-9C98-2718617DDF5D}" presName="parentText" presStyleLbl="node1" presStyleIdx="1" presStyleCnt="4">
        <dgm:presLayoutVars>
          <dgm:chMax val="0"/>
          <dgm:bulletEnabled val="1"/>
        </dgm:presLayoutVars>
      </dgm:prSet>
      <dgm:spPr/>
    </dgm:pt>
    <dgm:pt modelId="{EC493BB1-3981-4BB3-932A-1691F9E94369}" type="pres">
      <dgm:prSet presAssocID="{9534F173-750F-4F7B-ADD2-B493A076821B}" presName="spacer" presStyleCnt="0"/>
      <dgm:spPr/>
    </dgm:pt>
    <dgm:pt modelId="{DBF7F504-C4A3-473D-AC02-3F4FB1DAB0F4}" type="pres">
      <dgm:prSet presAssocID="{2F2B8139-DEF8-444C-B851-96A7A8801AD2}" presName="parentText" presStyleLbl="node1" presStyleIdx="2" presStyleCnt="4">
        <dgm:presLayoutVars>
          <dgm:chMax val="0"/>
          <dgm:bulletEnabled val="1"/>
        </dgm:presLayoutVars>
      </dgm:prSet>
      <dgm:spPr/>
    </dgm:pt>
    <dgm:pt modelId="{BCA51C22-3775-40A0-AE4D-5F76582CCA80}" type="pres">
      <dgm:prSet presAssocID="{F95723FF-E05B-4FCD-943B-369FE08C7F84}" presName="spacer" presStyleCnt="0"/>
      <dgm:spPr/>
    </dgm:pt>
    <dgm:pt modelId="{D1D1BE85-F59E-492E-9DC3-F5893830CCF0}" type="pres">
      <dgm:prSet presAssocID="{657500F4-6BB3-4D65-9114-05AEFB293C1B}" presName="parentText" presStyleLbl="node1" presStyleIdx="3" presStyleCnt="4">
        <dgm:presLayoutVars>
          <dgm:chMax val="0"/>
          <dgm:bulletEnabled val="1"/>
        </dgm:presLayoutVars>
      </dgm:prSet>
      <dgm:spPr/>
    </dgm:pt>
  </dgm:ptLst>
  <dgm:cxnLst>
    <dgm:cxn modelId="{21D5CC10-830E-42A9-BBC3-ED2621D4A3E6}" type="presOf" srcId="{2F2B8139-DEF8-444C-B851-96A7A8801AD2}" destId="{DBF7F504-C4A3-473D-AC02-3F4FB1DAB0F4}" srcOrd="0" destOrd="0" presId="urn:microsoft.com/office/officeart/2005/8/layout/vList2"/>
    <dgm:cxn modelId="{6C87D826-8B15-444D-A939-C9B596512CFB}" type="presOf" srcId="{DB2011D9-0EF8-4ECB-B11C-15C1FF904D1E}" destId="{97D6D9A2-275D-4584-8D97-9C2D77974154}" srcOrd="0" destOrd="0" presId="urn:microsoft.com/office/officeart/2005/8/layout/vList2"/>
    <dgm:cxn modelId="{08F7DE27-7144-47D9-B1F7-62EF868D645C}" srcId="{DB2011D9-0EF8-4ECB-B11C-15C1FF904D1E}" destId="{15BFBFCD-EB83-461D-9C98-2718617DDF5D}" srcOrd="1" destOrd="0" parTransId="{244F0A07-DB6A-4A97-B352-B0D39E25030D}" sibTransId="{9534F173-750F-4F7B-ADD2-B493A076821B}"/>
    <dgm:cxn modelId="{87F33D6F-F7C9-4226-9D36-C555696B5B88}" type="presOf" srcId="{15BFBFCD-EB83-461D-9C98-2718617DDF5D}" destId="{37E1DD90-D37C-4723-A4CA-FC7243871FB0}" srcOrd="0" destOrd="0" presId="urn:microsoft.com/office/officeart/2005/8/layout/vList2"/>
    <dgm:cxn modelId="{65D02B7D-27F2-4F84-956F-8C074372D217}" type="presOf" srcId="{657500F4-6BB3-4D65-9114-05AEFB293C1B}" destId="{D1D1BE85-F59E-492E-9DC3-F5893830CCF0}" srcOrd="0" destOrd="0" presId="urn:microsoft.com/office/officeart/2005/8/layout/vList2"/>
    <dgm:cxn modelId="{73C91DB2-1309-430B-A707-79D25872C400}" srcId="{DB2011D9-0EF8-4ECB-B11C-15C1FF904D1E}" destId="{4CF17692-D79F-4F5C-AB2D-DCD7D77AE2E8}" srcOrd="0" destOrd="0" parTransId="{CDABBD76-0FD8-4E98-867E-8C485E96FAE6}" sibTransId="{F434C411-BDD2-4407-AF43-FF177523EBB4}"/>
    <dgm:cxn modelId="{339355B8-1BA2-4C6A-B785-E6312EE6000A}" srcId="{DB2011D9-0EF8-4ECB-B11C-15C1FF904D1E}" destId="{657500F4-6BB3-4D65-9114-05AEFB293C1B}" srcOrd="3" destOrd="0" parTransId="{81A22164-5005-4156-A3E9-3B33AB4C542A}" sibTransId="{59B8B577-5C25-4991-A76F-5B26E51AE107}"/>
    <dgm:cxn modelId="{C0BCA2BA-F6E5-4699-97FC-A37EE461D5C6}" srcId="{DB2011D9-0EF8-4ECB-B11C-15C1FF904D1E}" destId="{2F2B8139-DEF8-444C-B851-96A7A8801AD2}" srcOrd="2" destOrd="0" parTransId="{72C7DDAD-068F-4C86-BCAE-F889208767BA}" sibTransId="{F95723FF-E05B-4FCD-943B-369FE08C7F84}"/>
    <dgm:cxn modelId="{D6E2BFDF-E66F-4D58-BC62-5490BE293E5E}" type="presOf" srcId="{4CF17692-D79F-4F5C-AB2D-DCD7D77AE2E8}" destId="{733459D2-9374-48B9-93FE-036F6C737088}" srcOrd="0" destOrd="0" presId="urn:microsoft.com/office/officeart/2005/8/layout/vList2"/>
    <dgm:cxn modelId="{94992A8A-AF23-4C02-B2B4-3F0CA90C6DF8}" type="presParOf" srcId="{97D6D9A2-275D-4584-8D97-9C2D77974154}" destId="{733459D2-9374-48B9-93FE-036F6C737088}" srcOrd="0" destOrd="0" presId="urn:microsoft.com/office/officeart/2005/8/layout/vList2"/>
    <dgm:cxn modelId="{84F8E748-F5D2-4C39-B5BB-6AB9014D165A}" type="presParOf" srcId="{97D6D9A2-275D-4584-8D97-9C2D77974154}" destId="{19E5EA1C-4413-4538-9348-3EF486151572}" srcOrd="1" destOrd="0" presId="urn:microsoft.com/office/officeart/2005/8/layout/vList2"/>
    <dgm:cxn modelId="{0EF2E09B-9915-4F6F-AC8C-3B619DC77C49}" type="presParOf" srcId="{97D6D9A2-275D-4584-8D97-9C2D77974154}" destId="{37E1DD90-D37C-4723-A4CA-FC7243871FB0}" srcOrd="2" destOrd="0" presId="urn:microsoft.com/office/officeart/2005/8/layout/vList2"/>
    <dgm:cxn modelId="{25854701-C39C-4D89-839A-A46F08113848}" type="presParOf" srcId="{97D6D9A2-275D-4584-8D97-9C2D77974154}" destId="{EC493BB1-3981-4BB3-932A-1691F9E94369}" srcOrd="3" destOrd="0" presId="urn:microsoft.com/office/officeart/2005/8/layout/vList2"/>
    <dgm:cxn modelId="{7DEBE98B-6482-4A1D-9253-366EE0B8F623}" type="presParOf" srcId="{97D6D9A2-275D-4584-8D97-9C2D77974154}" destId="{DBF7F504-C4A3-473D-AC02-3F4FB1DAB0F4}" srcOrd="4" destOrd="0" presId="urn:microsoft.com/office/officeart/2005/8/layout/vList2"/>
    <dgm:cxn modelId="{68F8316D-E31C-428F-AEE2-B418C2F180A9}" type="presParOf" srcId="{97D6D9A2-275D-4584-8D97-9C2D77974154}" destId="{BCA51C22-3775-40A0-AE4D-5F76582CCA80}" srcOrd="5" destOrd="0" presId="urn:microsoft.com/office/officeart/2005/8/layout/vList2"/>
    <dgm:cxn modelId="{1F3738BF-1353-4873-8BC2-D01D225665CA}" type="presParOf" srcId="{97D6D9A2-275D-4584-8D97-9C2D77974154}" destId="{D1D1BE85-F59E-492E-9DC3-F5893830CCF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F96B9-1962-4CCA-A972-169EA0D05B6C}">
      <dsp:nvSpPr>
        <dsp:cNvPr id="0" name=""/>
        <dsp:cNvSpPr/>
      </dsp:nvSpPr>
      <dsp:spPr>
        <a:xfrm>
          <a:off x="0" y="1983"/>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7B87533-BF4B-4EDE-8E8E-E2E154EC079A}">
      <dsp:nvSpPr>
        <dsp:cNvPr id="0" name=""/>
        <dsp:cNvSpPr/>
      </dsp:nvSpPr>
      <dsp:spPr>
        <a:xfrm>
          <a:off x="0" y="1983"/>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60 Days left in Open Enrollment</a:t>
          </a:r>
        </a:p>
      </dsp:txBody>
      <dsp:txXfrm>
        <a:off x="0" y="1983"/>
        <a:ext cx="6920724" cy="368932"/>
      </dsp:txXfrm>
    </dsp:sp>
    <dsp:sp modelId="{2DC90CFF-2621-4645-A2AB-AC00D18EF0D8}">
      <dsp:nvSpPr>
        <dsp:cNvPr id="0" name=""/>
        <dsp:cNvSpPr/>
      </dsp:nvSpPr>
      <dsp:spPr>
        <a:xfrm>
          <a:off x="0" y="370915"/>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F44099-6BE5-4593-88D4-E631CD159B89}">
      <dsp:nvSpPr>
        <dsp:cNvPr id="0" name=""/>
        <dsp:cNvSpPr/>
      </dsp:nvSpPr>
      <dsp:spPr>
        <a:xfrm>
          <a:off x="0" y="370915"/>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JK OE Weekly Check-In, </a:t>
          </a:r>
        </a:p>
      </dsp:txBody>
      <dsp:txXfrm>
        <a:off x="0" y="370915"/>
        <a:ext cx="6920724" cy="368932"/>
      </dsp:txXfrm>
    </dsp:sp>
    <dsp:sp modelId="{87BD2FC1-54F8-4A17-852F-C252B6D47E84}">
      <dsp:nvSpPr>
        <dsp:cNvPr id="0" name=""/>
        <dsp:cNvSpPr/>
      </dsp:nvSpPr>
      <dsp:spPr>
        <a:xfrm>
          <a:off x="0" y="739848"/>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B6D5600-549A-4D58-BF23-66F71F4C9387}">
      <dsp:nvSpPr>
        <dsp:cNvPr id="0" name=""/>
        <dsp:cNvSpPr/>
      </dsp:nvSpPr>
      <dsp:spPr>
        <a:xfrm>
          <a:off x="0" y="739848"/>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1" kern="1200"/>
            <a:t>Wednesdays 8:30 AM CST</a:t>
          </a:r>
          <a:endParaRPr lang="en-US" sz="1700" kern="1200"/>
        </a:p>
      </dsp:txBody>
      <dsp:txXfrm>
        <a:off x="0" y="739848"/>
        <a:ext cx="6920724" cy="368932"/>
      </dsp:txXfrm>
    </dsp:sp>
    <dsp:sp modelId="{F6AE2584-3D98-4980-B43E-A2BFF7EAD005}">
      <dsp:nvSpPr>
        <dsp:cNvPr id="0" name=""/>
        <dsp:cNvSpPr/>
      </dsp:nvSpPr>
      <dsp:spPr>
        <a:xfrm>
          <a:off x="0" y="1108780"/>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558EDD-07E2-4F71-967F-76B13B37DA98}">
      <dsp:nvSpPr>
        <dsp:cNvPr id="0" name=""/>
        <dsp:cNvSpPr/>
      </dsp:nvSpPr>
      <dsp:spPr>
        <a:xfrm>
          <a:off x="0" y="1108780"/>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TopBroker Weekly Training, </a:t>
          </a:r>
        </a:p>
      </dsp:txBody>
      <dsp:txXfrm>
        <a:off x="0" y="1108780"/>
        <a:ext cx="6920724" cy="368932"/>
      </dsp:txXfrm>
    </dsp:sp>
    <dsp:sp modelId="{D8395807-1FAE-43D8-9CB1-8D3B51B7EA85}">
      <dsp:nvSpPr>
        <dsp:cNvPr id="0" name=""/>
        <dsp:cNvSpPr/>
      </dsp:nvSpPr>
      <dsp:spPr>
        <a:xfrm>
          <a:off x="0" y="1477712"/>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8673018-B990-4F2A-BA27-498E58ADC1F1}">
      <dsp:nvSpPr>
        <dsp:cNvPr id="0" name=""/>
        <dsp:cNvSpPr/>
      </dsp:nvSpPr>
      <dsp:spPr>
        <a:xfrm>
          <a:off x="0" y="1477712"/>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1" kern="1200"/>
            <a:t>Tuesdays 1:00 PM CST</a:t>
          </a:r>
          <a:endParaRPr lang="en-US" sz="1700" kern="1200"/>
        </a:p>
      </dsp:txBody>
      <dsp:txXfrm>
        <a:off x="0" y="1477712"/>
        <a:ext cx="6920724" cy="368932"/>
      </dsp:txXfrm>
    </dsp:sp>
    <dsp:sp modelId="{2F78FD4D-8611-4E31-A415-4C57B6250115}">
      <dsp:nvSpPr>
        <dsp:cNvPr id="0" name=""/>
        <dsp:cNvSpPr/>
      </dsp:nvSpPr>
      <dsp:spPr>
        <a:xfrm>
          <a:off x="0" y="1846644"/>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020B0B9-5DBA-40C6-A6BD-9AFB42332970}">
      <dsp:nvSpPr>
        <dsp:cNvPr id="0" name=""/>
        <dsp:cNvSpPr/>
      </dsp:nvSpPr>
      <dsp:spPr>
        <a:xfrm>
          <a:off x="0" y="1846644"/>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Life Product Training with Brian Dixon, </a:t>
          </a:r>
        </a:p>
      </dsp:txBody>
      <dsp:txXfrm>
        <a:off x="0" y="1846644"/>
        <a:ext cx="6920724" cy="368932"/>
      </dsp:txXfrm>
    </dsp:sp>
    <dsp:sp modelId="{1E35C6E2-7B9D-4002-9052-80C2168900D2}">
      <dsp:nvSpPr>
        <dsp:cNvPr id="0" name=""/>
        <dsp:cNvSpPr/>
      </dsp:nvSpPr>
      <dsp:spPr>
        <a:xfrm>
          <a:off x="0" y="2215577"/>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5A64363-B7BE-4409-916B-2FF8E3BF077C}">
      <dsp:nvSpPr>
        <dsp:cNvPr id="0" name=""/>
        <dsp:cNvSpPr/>
      </dsp:nvSpPr>
      <dsp:spPr>
        <a:xfrm>
          <a:off x="0" y="2215577"/>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1" kern="1200"/>
            <a:t>Friday, Dec 2</a:t>
          </a:r>
          <a:r>
            <a:rPr lang="en-US" sz="1700" b="1" i="1" kern="1200" baseline="30000"/>
            <a:t>nd</a:t>
          </a:r>
          <a:r>
            <a:rPr lang="en-US" sz="1700" b="1" i="1" kern="1200"/>
            <a:t>, 12:00 PM CST</a:t>
          </a:r>
          <a:endParaRPr lang="en-US" sz="1700" kern="1200"/>
        </a:p>
      </dsp:txBody>
      <dsp:txXfrm>
        <a:off x="0" y="2215577"/>
        <a:ext cx="6920724" cy="368932"/>
      </dsp:txXfrm>
    </dsp:sp>
    <dsp:sp modelId="{7FC69524-1912-4279-AE9A-45CF8939EE58}">
      <dsp:nvSpPr>
        <dsp:cNvPr id="0" name=""/>
        <dsp:cNvSpPr/>
      </dsp:nvSpPr>
      <dsp:spPr>
        <a:xfrm>
          <a:off x="0" y="2584509"/>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DB42AD6-E87D-4E1A-A214-455CF023BEE9}">
      <dsp:nvSpPr>
        <dsp:cNvPr id="0" name=""/>
        <dsp:cNvSpPr/>
      </dsp:nvSpPr>
      <dsp:spPr>
        <a:xfrm>
          <a:off x="0" y="2584509"/>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CHC Care Healthcare Advocacy Training, </a:t>
          </a:r>
        </a:p>
      </dsp:txBody>
      <dsp:txXfrm>
        <a:off x="0" y="2584509"/>
        <a:ext cx="6920724" cy="368932"/>
      </dsp:txXfrm>
    </dsp:sp>
    <dsp:sp modelId="{3457B0FD-316F-4042-8128-481B25362588}">
      <dsp:nvSpPr>
        <dsp:cNvPr id="0" name=""/>
        <dsp:cNvSpPr/>
      </dsp:nvSpPr>
      <dsp:spPr>
        <a:xfrm>
          <a:off x="0" y="2953441"/>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48DC904-2B18-4C32-945C-32FCC6A0E212}">
      <dsp:nvSpPr>
        <dsp:cNvPr id="0" name=""/>
        <dsp:cNvSpPr/>
      </dsp:nvSpPr>
      <dsp:spPr>
        <a:xfrm>
          <a:off x="0" y="2953441"/>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1" kern="1200"/>
            <a:t>Friday, Dec 2</a:t>
          </a:r>
          <a:r>
            <a:rPr lang="en-US" sz="1700" b="1" i="1" kern="1200" baseline="30000"/>
            <a:t>nd</a:t>
          </a:r>
          <a:r>
            <a:rPr lang="en-US" sz="1700" b="1" i="1" kern="1200"/>
            <a:t> 10:00 AM CST</a:t>
          </a:r>
          <a:endParaRPr lang="en-US" sz="1700" kern="1200"/>
        </a:p>
      </dsp:txBody>
      <dsp:txXfrm>
        <a:off x="0" y="2953441"/>
        <a:ext cx="6920724" cy="368932"/>
      </dsp:txXfrm>
    </dsp:sp>
    <dsp:sp modelId="{97A8F0A3-7745-4206-8380-CABDCF5B71EA}">
      <dsp:nvSpPr>
        <dsp:cNvPr id="0" name=""/>
        <dsp:cNvSpPr/>
      </dsp:nvSpPr>
      <dsp:spPr>
        <a:xfrm>
          <a:off x="0" y="3322373"/>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694A89-EC30-440C-9EAE-FA7BED070EAE}">
      <dsp:nvSpPr>
        <dsp:cNvPr id="0" name=""/>
        <dsp:cNvSpPr/>
      </dsp:nvSpPr>
      <dsp:spPr>
        <a:xfrm>
          <a:off x="0" y="3322373"/>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JK Agent Sales Training Call, </a:t>
          </a:r>
        </a:p>
      </dsp:txBody>
      <dsp:txXfrm>
        <a:off x="0" y="3322373"/>
        <a:ext cx="6920724" cy="368932"/>
      </dsp:txXfrm>
    </dsp:sp>
    <dsp:sp modelId="{C30981B5-66BB-43F4-B646-8AB8BFF267F3}">
      <dsp:nvSpPr>
        <dsp:cNvPr id="0" name=""/>
        <dsp:cNvSpPr/>
      </dsp:nvSpPr>
      <dsp:spPr>
        <a:xfrm>
          <a:off x="0" y="3691306"/>
          <a:ext cx="6920724"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5389C1-C4DC-4846-9FF6-DCA7F3690A54}">
      <dsp:nvSpPr>
        <dsp:cNvPr id="0" name=""/>
        <dsp:cNvSpPr/>
      </dsp:nvSpPr>
      <dsp:spPr>
        <a:xfrm>
          <a:off x="0" y="3691306"/>
          <a:ext cx="6920724" cy="36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1" kern="1200"/>
            <a:t>Thursday, December 15</a:t>
          </a:r>
          <a:r>
            <a:rPr lang="en-US" sz="1700" b="1" i="1" kern="1200" baseline="30000"/>
            <a:t>th</a:t>
          </a:r>
          <a:r>
            <a:rPr lang="en-US" sz="1700" b="1" i="1" kern="1200"/>
            <a:t>, 1:00 PM CST</a:t>
          </a:r>
          <a:endParaRPr lang="en-US" sz="1700" kern="1200"/>
        </a:p>
      </dsp:txBody>
      <dsp:txXfrm>
        <a:off x="0" y="3691306"/>
        <a:ext cx="6920724" cy="368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459D2-9374-48B9-93FE-036F6C737088}">
      <dsp:nvSpPr>
        <dsp:cNvPr id="0" name=""/>
        <dsp:cNvSpPr/>
      </dsp:nvSpPr>
      <dsp:spPr>
        <a:xfrm>
          <a:off x="0" y="555143"/>
          <a:ext cx="3529922"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7 – 10 Applications         $50 per app</a:t>
          </a:r>
        </a:p>
      </dsp:txBody>
      <dsp:txXfrm>
        <a:off x="18734" y="573877"/>
        <a:ext cx="3492454" cy="346292"/>
      </dsp:txXfrm>
    </dsp:sp>
    <dsp:sp modelId="{37E1DD90-D37C-4723-A4CA-FC7243871FB0}">
      <dsp:nvSpPr>
        <dsp:cNvPr id="0" name=""/>
        <dsp:cNvSpPr/>
      </dsp:nvSpPr>
      <dsp:spPr>
        <a:xfrm>
          <a:off x="0" y="984983"/>
          <a:ext cx="3529922"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11 – 19 Applications       $75 per app</a:t>
          </a:r>
        </a:p>
      </dsp:txBody>
      <dsp:txXfrm>
        <a:off x="18734" y="1003717"/>
        <a:ext cx="3492454" cy="346292"/>
      </dsp:txXfrm>
    </dsp:sp>
    <dsp:sp modelId="{DBF7F504-C4A3-473D-AC02-3F4FB1DAB0F4}">
      <dsp:nvSpPr>
        <dsp:cNvPr id="0" name=""/>
        <dsp:cNvSpPr/>
      </dsp:nvSpPr>
      <dsp:spPr>
        <a:xfrm>
          <a:off x="0" y="1414823"/>
          <a:ext cx="3529922"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20 - 25 Applications           $100 per app</a:t>
          </a:r>
        </a:p>
      </dsp:txBody>
      <dsp:txXfrm>
        <a:off x="18734" y="1433557"/>
        <a:ext cx="3492454" cy="346292"/>
      </dsp:txXfrm>
    </dsp:sp>
    <dsp:sp modelId="{D1D1BE85-F59E-492E-9DC3-F5893830CCF0}">
      <dsp:nvSpPr>
        <dsp:cNvPr id="0" name=""/>
        <dsp:cNvSpPr/>
      </dsp:nvSpPr>
      <dsp:spPr>
        <a:xfrm>
          <a:off x="0" y="1844664"/>
          <a:ext cx="3529922"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25+ Applications               $150 per app</a:t>
          </a:r>
        </a:p>
      </dsp:txBody>
      <dsp:txXfrm>
        <a:off x="18734" y="1863398"/>
        <a:ext cx="3492454" cy="3462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11/17/2022</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03914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11/17/2022</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9370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11/17/2022</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05430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11/17/2022</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005559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D4CB-850F-3DA6-3E8C-841D9E8FE0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DCF2DC-980A-B736-FD6A-F8A512646F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96D2D-4D9E-97EA-BA11-FAFC6EC91B9E}"/>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5" name="Footer Placeholder 4">
            <a:extLst>
              <a:ext uri="{FF2B5EF4-FFF2-40B4-BE49-F238E27FC236}">
                <a16:creationId xmlns:a16="http://schemas.microsoft.com/office/drawing/2014/main" id="{C1285CBF-D159-0262-C105-0B78C87A9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7A2A9-7216-F5DC-51E8-60C11B1B48A1}"/>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284920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ED3C-CC00-10AF-CFCF-87AE7472F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F9EE6-F0F6-E841-3963-04F42F1407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6E68A-1952-1DB6-8302-A3FD982629A4}"/>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5" name="Footer Placeholder 4">
            <a:extLst>
              <a:ext uri="{FF2B5EF4-FFF2-40B4-BE49-F238E27FC236}">
                <a16:creationId xmlns:a16="http://schemas.microsoft.com/office/drawing/2014/main" id="{0E20ED67-B03A-B419-3F46-32506C62A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E6431-FF44-899E-CD14-D9F77ACA04C8}"/>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857537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C812-4E9A-BD0E-0B01-54EA12FA6F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BE5E86-6A1D-9AA2-5708-4AA1FF1B3A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A89A78-8BA5-84CB-E57C-39CBAC8200DF}"/>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5" name="Footer Placeholder 4">
            <a:extLst>
              <a:ext uri="{FF2B5EF4-FFF2-40B4-BE49-F238E27FC236}">
                <a16:creationId xmlns:a16="http://schemas.microsoft.com/office/drawing/2014/main" id="{CC7A9EE9-300C-6E79-0D3F-96B206E8F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3A14A-EBF2-3864-956D-E2D63349612C}"/>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315585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48C5-2CE9-437F-87B2-2DF9E5D9E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560D28-BBAF-796B-1E32-6354A2600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4A53F2-4D66-6933-3764-A891F327B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D09036-AE70-E6C0-1AA9-4C1AFF5202D8}"/>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6" name="Footer Placeholder 5">
            <a:extLst>
              <a:ext uri="{FF2B5EF4-FFF2-40B4-BE49-F238E27FC236}">
                <a16:creationId xmlns:a16="http://schemas.microsoft.com/office/drawing/2014/main" id="{BE836447-697F-654C-ECFB-DCC0EEE4B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806BB-8BF2-C960-79DC-5B1892DFAD68}"/>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4039478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CC67-E137-6F31-2DD5-4C73C10277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7F2EBA-ADEA-624A-DB93-206A7D1E44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C11BB-0148-332A-987C-6627191C55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0D3E8E-93E0-511C-B6B4-1F567AFFD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4E62A-E2E9-81A0-F10E-3F313176EB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ED4A7-C58D-AD49-A083-AD0D9826A468}"/>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8" name="Footer Placeholder 7">
            <a:extLst>
              <a:ext uri="{FF2B5EF4-FFF2-40B4-BE49-F238E27FC236}">
                <a16:creationId xmlns:a16="http://schemas.microsoft.com/office/drawing/2014/main" id="{300ECA7B-81E3-C0A0-8D04-2F4D3693A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BD9383-6EAF-D304-2952-9CCCF8097EB2}"/>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232419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02F3A-EB63-CD5B-C8B9-C23E8B9507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F91CF-4B98-E45E-D28D-648C4D92923D}"/>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4" name="Footer Placeholder 3">
            <a:extLst>
              <a:ext uri="{FF2B5EF4-FFF2-40B4-BE49-F238E27FC236}">
                <a16:creationId xmlns:a16="http://schemas.microsoft.com/office/drawing/2014/main" id="{AD1ED0C0-65B6-FEA6-1551-81652268CD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A5C76A-D8A8-2672-E74F-21A2C8826BDE}"/>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2072811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F8215-5F34-026E-C4D2-60026BFA5C7C}"/>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3" name="Footer Placeholder 2">
            <a:extLst>
              <a:ext uri="{FF2B5EF4-FFF2-40B4-BE49-F238E27FC236}">
                <a16:creationId xmlns:a16="http://schemas.microsoft.com/office/drawing/2014/main" id="{7B2D6652-BA4D-C373-B4E5-A7366F695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174E61-6772-EB43-321D-F977095A642B}"/>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355659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1204060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18CE-5736-8F03-D642-F18F26D8B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ABE1AB-91B4-1016-DE4D-2640AA0681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C6F8A0-52CF-6C89-386B-1AFE56376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BC37D-B57C-FEB3-68E2-CA92F49C4B7D}"/>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6" name="Footer Placeholder 5">
            <a:extLst>
              <a:ext uri="{FF2B5EF4-FFF2-40B4-BE49-F238E27FC236}">
                <a16:creationId xmlns:a16="http://schemas.microsoft.com/office/drawing/2014/main" id="{E6129F63-F44F-DD29-A091-C55480B3C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9F8C0-879F-054E-89A8-D83557BF9E00}"/>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1295517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329E-4733-491B-34A7-969633C22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6D4F41-4531-8D1F-E748-DC52C2594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E63C97-5126-A3E6-F9A5-600DF9F23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724E6-8E71-F475-BC0F-FB320D2A89C5}"/>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6" name="Footer Placeholder 5">
            <a:extLst>
              <a:ext uri="{FF2B5EF4-FFF2-40B4-BE49-F238E27FC236}">
                <a16:creationId xmlns:a16="http://schemas.microsoft.com/office/drawing/2014/main" id="{1DDE8CAF-303C-70B1-9745-9A0B490B1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7DAD1-AAE3-3CB1-FA35-45F836907062}"/>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3326958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23C50-004C-D9F2-16EB-934BDC5B52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5170E5-EEC6-FA48-8C00-9F5D528427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B1003-1F56-B462-C73E-A08C30A09065}"/>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5" name="Footer Placeholder 4">
            <a:extLst>
              <a:ext uri="{FF2B5EF4-FFF2-40B4-BE49-F238E27FC236}">
                <a16:creationId xmlns:a16="http://schemas.microsoft.com/office/drawing/2014/main" id="{DE79E747-E355-C093-4328-14FB50E77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78135-D19F-7B18-A14E-A4FAF1C3A161}"/>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740737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42E38A-56A0-FF0F-99BC-9054036C0B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991FDE-49A0-C613-9E57-B1F9019AC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7E97A-8A1C-0491-2605-17A4792A6CB4}"/>
              </a:ext>
            </a:extLst>
          </p:cNvPr>
          <p:cNvSpPr>
            <a:spLocks noGrp="1"/>
          </p:cNvSpPr>
          <p:nvPr>
            <p:ph type="dt" sz="half" idx="10"/>
          </p:nvPr>
        </p:nvSpPr>
        <p:spPr/>
        <p:txBody>
          <a:bodyPr/>
          <a:lstStyle/>
          <a:p>
            <a:fld id="{1FAF9480-D342-484E-AC99-9DCFF5A596F8}" type="datetimeFigureOut">
              <a:rPr lang="en-US" smtClean="0"/>
              <a:t>11/17/2022</a:t>
            </a:fld>
            <a:endParaRPr lang="en-US"/>
          </a:p>
        </p:txBody>
      </p:sp>
      <p:sp>
        <p:nvSpPr>
          <p:cNvPr id="5" name="Footer Placeholder 4">
            <a:extLst>
              <a:ext uri="{FF2B5EF4-FFF2-40B4-BE49-F238E27FC236}">
                <a16:creationId xmlns:a16="http://schemas.microsoft.com/office/drawing/2014/main" id="{48C7A0A9-7D57-A4D0-04D2-05535C48B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F4E8A-3F9B-B15C-0483-BA19C3745376}"/>
              </a:ext>
            </a:extLst>
          </p:cNvPr>
          <p:cNvSpPr>
            <a:spLocks noGrp="1"/>
          </p:cNvSpPr>
          <p:nvPr>
            <p:ph type="sldNum" sz="quarter" idx="12"/>
          </p:nvPr>
        </p:nvSpPr>
        <p:spPr/>
        <p:txBody>
          <a:bodyPr/>
          <a:lstStyle/>
          <a:p>
            <a:fld id="{6BFA8EBB-2787-4176-B373-F7BC96E4D066}" type="slidenum">
              <a:rPr lang="en-US" smtClean="0"/>
              <a:t>‹#›</a:t>
            </a:fld>
            <a:endParaRPr lang="en-US"/>
          </a:p>
        </p:txBody>
      </p:sp>
    </p:spTree>
    <p:extLst>
      <p:ext uri="{BB962C8B-B14F-4D97-AF65-F5344CB8AC3E}">
        <p14:creationId xmlns:p14="http://schemas.microsoft.com/office/powerpoint/2010/main" val="39267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76BD-969E-9758-7763-8D45A326F1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25C662-A69B-1B6A-9083-3D9892CA287D}"/>
              </a:ext>
            </a:extLst>
          </p:cNvPr>
          <p:cNvSpPr>
            <a:spLocks noGrp="1"/>
          </p:cNvSpPr>
          <p:nvPr>
            <p:ph type="dt" sz="half" idx="10"/>
          </p:nvPr>
        </p:nvSpPr>
        <p:spPr/>
        <p:txBody>
          <a:bodyPr/>
          <a:lstStyle/>
          <a:p>
            <a:fld id="{FD2766A6-3C10-4AB8-86A1-BB1F0CDA7EFE}" type="datetimeFigureOut">
              <a:rPr lang="en-US" smtClean="0"/>
              <a:pPr/>
              <a:t>11/17/2022</a:t>
            </a:fld>
            <a:endParaRPr lang="en-US" dirty="0"/>
          </a:p>
        </p:txBody>
      </p:sp>
      <p:sp>
        <p:nvSpPr>
          <p:cNvPr id="4" name="Footer Placeholder 3">
            <a:extLst>
              <a:ext uri="{FF2B5EF4-FFF2-40B4-BE49-F238E27FC236}">
                <a16:creationId xmlns:a16="http://schemas.microsoft.com/office/drawing/2014/main" id="{AFD92447-6DE5-3D86-242C-0047FFC1D7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C76C3F-5944-949B-ED13-1C5637E51DE1}"/>
              </a:ext>
            </a:extLst>
          </p:cNvPr>
          <p:cNvSpPr>
            <a:spLocks noGrp="1"/>
          </p:cNvSpPr>
          <p:nvPr>
            <p:ph type="sldNum" sz="quarter" idx="12"/>
          </p:nvPr>
        </p:nvSpPr>
        <p:spPr/>
        <p:txBody>
          <a:bodyPr/>
          <a:lstStyle/>
          <a:p>
            <a:fld id="{D3060201-1C40-4B39-813D-5CD9493BAEED}" type="slidenum">
              <a:rPr lang="en-US" smtClean="0"/>
              <a:pPr/>
              <a:t>‹#›</a:t>
            </a:fld>
            <a:endParaRPr lang="en-US"/>
          </a:p>
        </p:txBody>
      </p:sp>
    </p:spTree>
    <p:extLst>
      <p:ext uri="{BB962C8B-B14F-4D97-AF65-F5344CB8AC3E}">
        <p14:creationId xmlns:p14="http://schemas.microsoft.com/office/powerpoint/2010/main" val="248100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11/17/2022</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27183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11/17/2022</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48981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11/17/2022</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12529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11/17/2022</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63767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11/17/2022</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54164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11/17/2022</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8751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11/17/2022</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1618065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F5F0A-6285-6939-F9DE-298A10992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ACD2E9-6716-C8E4-4E38-7D5FBF5FA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10D1B-15F9-A74D-C85A-F16D2E5044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F9480-D342-484E-AC99-9DCFF5A596F8}" type="datetimeFigureOut">
              <a:rPr lang="en-US" smtClean="0"/>
              <a:t>11/17/2022</a:t>
            </a:fld>
            <a:endParaRPr lang="en-US"/>
          </a:p>
        </p:txBody>
      </p:sp>
      <p:sp>
        <p:nvSpPr>
          <p:cNvPr id="5" name="Footer Placeholder 4">
            <a:extLst>
              <a:ext uri="{FF2B5EF4-FFF2-40B4-BE49-F238E27FC236}">
                <a16:creationId xmlns:a16="http://schemas.microsoft.com/office/drawing/2014/main" id="{06142A19-91D8-9307-2024-46636C1CA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A4DD6-B9F8-4A49-BC5A-57DA57B93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A8EBB-2787-4176-B373-F7BC96E4D066}" type="slidenum">
              <a:rPr lang="en-US" smtClean="0"/>
              <a:t>‹#›</a:t>
            </a:fld>
            <a:endParaRPr lang="en-US"/>
          </a:p>
        </p:txBody>
      </p:sp>
    </p:spTree>
    <p:extLst>
      <p:ext uri="{BB962C8B-B14F-4D97-AF65-F5344CB8AC3E}">
        <p14:creationId xmlns:p14="http://schemas.microsoft.com/office/powerpoint/2010/main" val="25357690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chcagents.com/" TargetMode="Externa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mailto:&#8211;wmorrissey@chcquotes.com" TargetMode="External"/><Relationship Id="rId2" Type="http://schemas.openxmlformats.org/officeDocument/2006/relationships/hyperlink" Target="mailto:groupquotes@chcquotes.com" TargetMode="External"/><Relationship Id="rId1" Type="http://schemas.openxmlformats.org/officeDocument/2006/relationships/slideLayout" Target="../slideLayouts/slideLayout20.xml"/><Relationship Id="rId5" Type="http://schemas.openxmlformats.org/officeDocument/2006/relationships/image" Target="../media/image9.JPG"/><Relationship Id="rId4" Type="http://schemas.openxmlformats.org/officeDocument/2006/relationships/hyperlink" Target="mailto:jash@chcquote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medicarereferral@chcquotes.com" TargetMode="External"/><Relationship Id="rId2" Type="http://schemas.openxmlformats.org/officeDocument/2006/relationships/hyperlink" Target="mailto:acareferral@chcquotes.com" TargetMode="Externa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842B69-7370-0697-A7E8-DC80EDB3EAD9}"/>
              </a:ext>
            </a:extLst>
          </p:cNvPr>
          <p:cNvSpPr txBox="1"/>
          <p:nvPr/>
        </p:nvSpPr>
        <p:spPr>
          <a:xfrm>
            <a:off x="3879111" y="3625702"/>
            <a:ext cx="4433777" cy="1077218"/>
          </a:xfrm>
          <a:prstGeom prst="rect">
            <a:avLst/>
          </a:prstGeom>
          <a:noFill/>
        </p:spPr>
        <p:txBody>
          <a:bodyPr wrap="square">
            <a:spAutoFit/>
          </a:bodyPr>
          <a:lstStyle/>
          <a:p>
            <a:pPr algn="ctr">
              <a:spcAft>
                <a:spcPts val="600"/>
              </a:spcAft>
            </a:pPr>
            <a:r>
              <a:rPr lang="en-US" b="1" i="1" dirty="0">
                <a:solidFill>
                  <a:schemeClr val="accent4">
                    <a:lumMod val="60000"/>
                    <a:lumOff val="40000"/>
                  </a:schemeClr>
                </a:solidFill>
              </a:rPr>
              <a:t>JK Agent Sales Training Call</a:t>
            </a:r>
          </a:p>
          <a:p>
            <a:pPr algn="ctr">
              <a:spcAft>
                <a:spcPts val="600"/>
              </a:spcAft>
            </a:pPr>
            <a:r>
              <a:rPr lang="en-US" b="1" i="1" dirty="0">
                <a:solidFill>
                  <a:schemeClr val="accent4">
                    <a:lumMod val="60000"/>
                    <a:lumOff val="40000"/>
                  </a:schemeClr>
                </a:solidFill>
              </a:rPr>
              <a:t>Thursday, November 17</a:t>
            </a:r>
            <a:r>
              <a:rPr lang="en-US" b="1" i="1" baseline="30000" dirty="0">
                <a:solidFill>
                  <a:schemeClr val="accent4">
                    <a:lumMod val="60000"/>
                    <a:lumOff val="40000"/>
                  </a:schemeClr>
                </a:solidFill>
              </a:rPr>
              <a:t>st</a:t>
            </a:r>
            <a:endParaRPr lang="en-US" b="1" i="1" dirty="0">
              <a:solidFill>
                <a:schemeClr val="accent4">
                  <a:lumMod val="60000"/>
                  <a:lumOff val="40000"/>
                </a:schemeClr>
              </a:solidFill>
            </a:endParaRPr>
          </a:p>
          <a:p>
            <a:pPr algn="ctr">
              <a:spcAft>
                <a:spcPts val="600"/>
              </a:spcAft>
            </a:pPr>
            <a:r>
              <a:rPr lang="en-US" b="1" i="1" dirty="0">
                <a:solidFill>
                  <a:schemeClr val="accent4">
                    <a:lumMod val="60000"/>
                    <a:lumOff val="40000"/>
                  </a:schemeClr>
                </a:solidFill>
              </a:rPr>
              <a:t>1:00 PM CST</a:t>
            </a:r>
          </a:p>
        </p:txBody>
      </p:sp>
      <p:pic>
        <p:nvPicPr>
          <p:cNvPr id="4" name="Picture 3">
            <a:extLst>
              <a:ext uri="{FF2B5EF4-FFF2-40B4-BE49-F238E27FC236}">
                <a16:creationId xmlns:a16="http://schemas.microsoft.com/office/drawing/2014/main" id="{536DB5EC-E3B1-EDAC-168F-6C3756A4D329}"/>
              </a:ext>
            </a:extLst>
          </p:cNvPr>
          <p:cNvPicPr>
            <a:picLocks noChangeAspect="1"/>
          </p:cNvPicPr>
          <p:nvPr/>
        </p:nvPicPr>
        <p:blipFill>
          <a:blip r:embed="rId3"/>
          <a:stretch>
            <a:fillRect/>
          </a:stretch>
        </p:blipFill>
        <p:spPr>
          <a:xfrm>
            <a:off x="4646428" y="2293951"/>
            <a:ext cx="2690038" cy="1135049"/>
          </a:xfrm>
          <a:prstGeom prst="rect">
            <a:avLst/>
          </a:prstGeom>
        </p:spPr>
      </p:pic>
    </p:spTree>
    <p:extLst>
      <p:ext uri="{BB962C8B-B14F-4D97-AF65-F5344CB8AC3E}">
        <p14:creationId xmlns:p14="http://schemas.microsoft.com/office/powerpoint/2010/main" val="16458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5F172-0AFF-BF04-C32F-D33355B959ED}"/>
              </a:ext>
            </a:extLst>
          </p:cNvPr>
          <p:cNvSpPr/>
          <p:nvPr/>
        </p:nvSpPr>
        <p:spPr>
          <a:xfrm>
            <a:off x="3265987" y="434342"/>
            <a:ext cx="5901487"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CONGRATULATIONS</a:t>
            </a:r>
          </a:p>
          <a:p>
            <a:pPr algn="ctr"/>
            <a:r>
              <a:rPr lang="en-US" sz="54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1</a:t>
            </a:r>
            <a:r>
              <a:rPr lang="en-US" sz="5400" b="1" baseline="30000"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ST</a:t>
            </a:r>
            <a:r>
              <a:rPr lang="en-US" sz="5400" b="1"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rPr>
              <a:t> APPLICATIONS</a:t>
            </a:r>
            <a:endParaRPr lang="en-US" sz="5400" b="1" cap="none" spc="0" dirty="0">
              <a:ln w="9525">
                <a:solidFill>
                  <a:schemeClr val="bg1"/>
                </a:solidFill>
                <a:prstDash val="solid"/>
              </a:ln>
              <a:solidFill>
                <a:schemeClr val="accent2">
                  <a:lumMod val="75000"/>
                </a:schemeClr>
              </a:solidFill>
              <a:effectLst>
                <a:outerShdw blurRad="12700" dist="38100" dir="2700000" algn="tl" rotWithShape="0">
                  <a:schemeClr val="bg1">
                    <a:lumMod val="50000"/>
                  </a:schemeClr>
                </a:outerShdw>
              </a:effectLst>
            </a:endParaRPr>
          </a:p>
        </p:txBody>
      </p:sp>
      <p:graphicFrame>
        <p:nvGraphicFramePr>
          <p:cNvPr id="3" name="Table 2">
            <a:extLst>
              <a:ext uri="{FF2B5EF4-FFF2-40B4-BE49-F238E27FC236}">
                <a16:creationId xmlns:a16="http://schemas.microsoft.com/office/drawing/2014/main" id="{33DCECB6-C7D9-5471-0FD4-9C30B726BB28}"/>
              </a:ext>
            </a:extLst>
          </p:cNvPr>
          <p:cNvGraphicFramePr>
            <a:graphicFrameLocks noGrp="1"/>
          </p:cNvGraphicFramePr>
          <p:nvPr>
            <p:extLst>
              <p:ext uri="{D42A27DB-BD31-4B8C-83A1-F6EECF244321}">
                <p14:modId xmlns:p14="http://schemas.microsoft.com/office/powerpoint/2010/main" val="4279119246"/>
              </p:ext>
            </p:extLst>
          </p:nvPr>
        </p:nvGraphicFramePr>
        <p:xfrm>
          <a:off x="2157894" y="2188668"/>
          <a:ext cx="8117675" cy="4559497"/>
        </p:xfrm>
        <a:graphic>
          <a:graphicData uri="http://schemas.openxmlformats.org/drawingml/2006/table">
            <a:tbl>
              <a:tblPr/>
              <a:tblGrid>
                <a:gridCol w="4291722">
                  <a:extLst>
                    <a:ext uri="{9D8B030D-6E8A-4147-A177-3AD203B41FA5}">
                      <a16:colId xmlns:a16="http://schemas.microsoft.com/office/drawing/2014/main" val="2461191065"/>
                    </a:ext>
                  </a:extLst>
                </a:gridCol>
                <a:gridCol w="3825953">
                  <a:extLst>
                    <a:ext uri="{9D8B030D-6E8A-4147-A177-3AD203B41FA5}">
                      <a16:colId xmlns:a16="http://schemas.microsoft.com/office/drawing/2014/main" val="4025101251"/>
                    </a:ext>
                  </a:extLst>
                </a:gridCol>
              </a:tblGrid>
              <a:tr h="581502">
                <a:tc>
                  <a:txBody>
                    <a:bodyPr/>
                    <a:lstStyle/>
                    <a:p>
                      <a:pPr algn="ctr" fontAlgn="b"/>
                      <a:r>
                        <a:rPr lang="en-US" sz="2400" b="1" i="0" u="none" strike="noStrike" dirty="0">
                          <a:solidFill>
                            <a:schemeClr val="tx1"/>
                          </a:solidFill>
                          <a:effectLst/>
                          <a:latin typeface="Amasis MT Pro Black" panose="02040A04050005020304" pitchFamily="18" charset="0"/>
                        </a:rPr>
                        <a:t>Agent</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2400" b="1" i="0" u="none" strike="noStrike" dirty="0">
                          <a:solidFill>
                            <a:schemeClr val="tx1"/>
                          </a:solidFill>
                          <a:effectLst/>
                          <a:latin typeface="Amasis MT Pro Black" panose="02040A04050005020304" pitchFamily="18" charset="0"/>
                        </a:rPr>
                        <a:t>Manager</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209168613"/>
                  </a:ext>
                </a:extLst>
              </a:tr>
              <a:tr h="568285">
                <a:tc>
                  <a:txBody>
                    <a:bodyPr/>
                    <a:lstStyle/>
                    <a:p>
                      <a:pPr algn="ctr" fontAlgn="b"/>
                      <a:r>
                        <a:rPr lang="en-US" sz="2400" b="0" i="0" u="none" strike="noStrike" dirty="0">
                          <a:solidFill>
                            <a:srgbClr val="FFFFFF"/>
                          </a:solidFill>
                          <a:effectLst/>
                          <a:latin typeface="Amasis MT Pro Black" panose="02040A04050005020304" pitchFamily="18" charset="0"/>
                        </a:rPr>
                        <a:t>Connie Smith</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2"/>
                    </a:solidFill>
                  </a:tcPr>
                </a:tc>
                <a:tc>
                  <a:txBody>
                    <a:bodyPr/>
                    <a:lstStyle/>
                    <a:p>
                      <a:pPr algn="ctr" fontAlgn="b"/>
                      <a:r>
                        <a:rPr lang="en-US" sz="2400" b="0" i="0" u="none" strike="noStrike" dirty="0">
                          <a:solidFill>
                            <a:srgbClr val="FFFFFF"/>
                          </a:solidFill>
                          <a:effectLst/>
                          <a:latin typeface="Amasis MT Pro Black" panose="02040A04050005020304" pitchFamily="18" charset="0"/>
                        </a:rPr>
                        <a:t>Brian Dixon</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2"/>
                    </a:solidFill>
                  </a:tcPr>
                </a:tc>
                <a:extLst>
                  <a:ext uri="{0D108BD9-81ED-4DB2-BD59-A6C34878D82A}">
                    <a16:rowId xmlns:a16="http://schemas.microsoft.com/office/drawing/2014/main" val="3050337533"/>
                  </a:ext>
                </a:extLst>
              </a:tr>
              <a:tr h="568285">
                <a:tc>
                  <a:txBody>
                    <a:bodyPr/>
                    <a:lstStyle/>
                    <a:p>
                      <a:pPr algn="ctr" fontAlgn="b"/>
                      <a:r>
                        <a:rPr lang="en-US" sz="2400" b="0" i="0" u="none" strike="noStrike" dirty="0">
                          <a:solidFill>
                            <a:srgbClr val="FFFFFF"/>
                          </a:solidFill>
                          <a:effectLst/>
                          <a:latin typeface="Amasis MT Pro Black" panose="02040A04050005020304" pitchFamily="18" charset="0"/>
                        </a:rPr>
                        <a:t>Yvonne Valdez</a:t>
                      </a:r>
                    </a:p>
                  </a:txBody>
                  <a:tcPr marL="9525" marR="9525" marT="9525" marB="0" anchor="b">
                    <a:lnL>
                      <a:noFill/>
                    </a:lnL>
                    <a:lnR>
                      <a:noFill/>
                    </a:lnR>
                    <a:lnT>
                      <a:noFill/>
                    </a:lnT>
                    <a:lnB>
                      <a:noFill/>
                    </a:lnB>
                    <a:solidFill>
                      <a:schemeClr val="accent2"/>
                    </a:solidFill>
                  </a:tcPr>
                </a:tc>
                <a:tc>
                  <a:txBody>
                    <a:bodyPr/>
                    <a:lstStyle/>
                    <a:p>
                      <a:pPr algn="ctr" fontAlgn="b"/>
                      <a:r>
                        <a:rPr lang="en-US" sz="2400" b="0" i="0" u="none" strike="noStrike" dirty="0">
                          <a:solidFill>
                            <a:srgbClr val="FFFFFF"/>
                          </a:solidFill>
                          <a:effectLst/>
                          <a:latin typeface="Amasis MT Pro Black" panose="02040A04050005020304" pitchFamily="18" charset="0"/>
                        </a:rPr>
                        <a:t>Joe Krivelow</a:t>
                      </a:r>
                    </a:p>
                  </a:txBody>
                  <a:tcPr marL="9525" marR="9525" marT="9525" marB="0" anchor="b">
                    <a:lnL>
                      <a:noFill/>
                    </a:lnL>
                    <a:lnR>
                      <a:noFill/>
                    </a:lnR>
                    <a:lnT>
                      <a:noFill/>
                    </a:lnT>
                    <a:lnB>
                      <a:noFill/>
                    </a:lnB>
                    <a:solidFill>
                      <a:schemeClr val="accent2"/>
                    </a:solidFill>
                  </a:tcPr>
                </a:tc>
                <a:extLst>
                  <a:ext uri="{0D108BD9-81ED-4DB2-BD59-A6C34878D82A}">
                    <a16:rowId xmlns:a16="http://schemas.microsoft.com/office/drawing/2014/main" val="3906109063"/>
                  </a:ext>
                </a:extLst>
              </a:tr>
              <a:tr h="568285">
                <a:tc>
                  <a:txBody>
                    <a:bodyPr/>
                    <a:lstStyle/>
                    <a:p>
                      <a:pPr algn="ctr" fontAlgn="b"/>
                      <a:r>
                        <a:rPr lang="en-US" sz="2400" b="0" i="0" u="none" strike="noStrike" dirty="0">
                          <a:solidFill>
                            <a:srgbClr val="FFFFFF"/>
                          </a:solidFill>
                          <a:effectLst/>
                          <a:latin typeface="Amasis MT Pro Black" panose="02040A04050005020304" pitchFamily="18" charset="0"/>
                        </a:rPr>
                        <a:t>Patricia </a:t>
                      </a:r>
                      <a:r>
                        <a:rPr lang="en-US" sz="2400" b="0" i="0" u="none" strike="noStrike" dirty="0" err="1">
                          <a:solidFill>
                            <a:srgbClr val="FFFFFF"/>
                          </a:solidFill>
                          <a:effectLst/>
                          <a:latin typeface="Amasis MT Pro Black" panose="02040A04050005020304" pitchFamily="18" charset="0"/>
                        </a:rPr>
                        <a:t>Calliste</a:t>
                      </a:r>
                      <a:endParaRPr lang="en-US" sz="2400" b="0" i="0" u="none" strike="noStrike" dirty="0">
                        <a:solidFill>
                          <a:srgbClr val="FFFFFF"/>
                        </a:solidFill>
                        <a:effectLst/>
                        <a:latin typeface="Amasis MT Pro Black" panose="02040A04050005020304" pitchFamily="18" charset="0"/>
                      </a:endParaRPr>
                    </a:p>
                  </a:txBody>
                  <a:tcPr marL="9525" marR="9525" marT="9525" marB="0" anchor="b">
                    <a:lnL>
                      <a:noFill/>
                    </a:lnL>
                    <a:lnR>
                      <a:noFill/>
                    </a:lnR>
                    <a:lnT>
                      <a:noFill/>
                    </a:lnT>
                    <a:lnB>
                      <a:noFill/>
                    </a:lnB>
                    <a:solidFill>
                      <a:schemeClr val="accent2"/>
                    </a:solidFill>
                  </a:tcPr>
                </a:tc>
                <a:tc>
                  <a:txBody>
                    <a:bodyPr/>
                    <a:lstStyle/>
                    <a:p>
                      <a:pPr algn="ctr" fontAlgn="b"/>
                      <a:r>
                        <a:rPr lang="en-US" sz="2400" b="0" i="0" u="none" strike="noStrike" dirty="0">
                          <a:solidFill>
                            <a:srgbClr val="FFFFFF"/>
                          </a:solidFill>
                          <a:effectLst/>
                          <a:latin typeface="Amasis MT Pro Black" panose="02040A04050005020304" pitchFamily="18" charset="0"/>
                        </a:rPr>
                        <a:t>Philip Vogt</a:t>
                      </a:r>
                    </a:p>
                  </a:txBody>
                  <a:tcPr marL="9525" marR="9525" marT="9525" marB="0" anchor="b">
                    <a:lnL>
                      <a:noFill/>
                    </a:lnL>
                    <a:lnR>
                      <a:noFill/>
                    </a:lnR>
                    <a:lnT>
                      <a:noFill/>
                    </a:lnT>
                    <a:lnB>
                      <a:noFill/>
                    </a:lnB>
                    <a:solidFill>
                      <a:schemeClr val="accent2"/>
                    </a:solidFill>
                  </a:tcPr>
                </a:tc>
                <a:extLst>
                  <a:ext uri="{0D108BD9-81ED-4DB2-BD59-A6C34878D82A}">
                    <a16:rowId xmlns:a16="http://schemas.microsoft.com/office/drawing/2014/main" val="692939370"/>
                  </a:ext>
                </a:extLst>
              </a:tr>
              <a:tr h="568285">
                <a:tc>
                  <a:txBody>
                    <a:bodyPr/>
                    <a:lstStyle/>
                    <a:p>
                      <a:pPr algn="ctr" fontAlgn="b"/>
                      <a:r>
                        <a:rPr lang="en-US" sz="2400" b="0" i="0" u="none" strike="noStrike" dirty="0">
                          <a:solidFill>
                            <a:srgbClr val="FFFFFF"/>
                          </a:solidFill>
                          <a:effectLst/>
                          <a:latin typeface="Amasis MT Pro Black" panose="02040A04050005020304" pitchFamily="18" charset="0"/>
                        </a:rPr>
                        <a:t>Brittany Dieleman</a:t>
                      </a:r>
                    </a:p>
                  </a:txBody>
                  <a:tcPr marL="9525" marR="9525" marT="9525" marB="0" anchor="b">
                    <a:lnL>
                      <a:noFill/>
                    </a:lnL>
                    <a:lnR>
                      <a:noFill/>
                    </a:lnR>
                    <a:lnT>
                      <a:noFill/>
                    </a:lnT>
                    <a:lnB>
                      <a:noFill/>
                    </a:lnB>
                    <a:solidFill>
                      <a:schemeClr val="accent2"/>
                    </a:solidFill>
                  </a:tcPr>
                </a:tc>
                <a:tc>
                  <a:txBody>
                    <a:bodyPr/>
                    <a:lstStyle/>
                    <a:p>
                      <a:pPr algn="ctr" fontAlgn="b"/>
                      <a:r>
                        <a:rPr lang="en-US" sz="2400" b="0" i="0" u="none" strike="noStrike" dirty="0">
                          <a:solidFill>
                            <a:srgbClr val="FFFFFF"/>
                          </a:solidFill>
                          <a:effectLst/>
                          <a:latin typeface="Amasis MT Pro Black" panose="02040A04050005020304" pitchFamily="18" charset="0"/>
                        </a:rPr>
                        <a:t>Jeffrey Seymour</a:t>
                      </a:r>
                    </a:p>
                  </a:txBody>
                  <a:tcPr marL="9525" marR="9525" marT="9525" marB="0" anchor="b">
                    <a:lnL>
                      <a:noFill/>
                    </a:lnL>
                    <a:lnR>
                      <a:noFill/>
                    </a:lnR>
                    <a:lnT>
                      <a:noFill/>
                    </a:lnT>
                    <a:lnB>
                      <a:noFill/>
                    </a:lnB>
                    <a:solidFill>
                      <a:schemeClr val="accent2"/>
                    </a:solidFill>
                  </a:tcPr>
                </a:tc>
                <a:extLst>
                  <a:ext uri="{0D108BD9-81ED-4DB2-BD59-A6C34878D82A}">
                    <a16:rowId xmlns:a16="http://schemas.microsoft.com/office/drawing/2014/main" val="1801004558"/>
                  </a:ext>
                </a:extLst>
              </a:tr>
              <a:tr h="568285">
                <a:tc>
                  <a:txBody>
                    <a:bodyPr/>
                    <a:lstStyle/>
                    <a:p>
                      <a:pPr algn="ctr" fontAlgn="b"/>
                      <a:r>
                        <a:rPr lang="en-US" sz="2400" b="0" i="0" u="none" strike="noStrike" dirty="0">
                          <a:solidFill>
                            <a:srgbClr val="FFFFFF"/>
                          </a:solidFill>
                          <a:effectLst/>
                          <a:latin typeface="Amasis MT Pro Black" panose="02040A04050005020304" pitchFamily="18" charset="0"/>
                        </a:rPr>
                        <a:t>Charity Fox</a:t>
                      </a:r>
                    </a:p>
                  </a:txBody>
                  <a:tcPr marL="9525" marR="9525" marT="9525" marB="0" anchor="b">
                    <a:lnL>
                      <a:noFill/>
                    </a:lnL>
                    <a:lnR>
                      <a:noFill/>
                    </a:lnR>
                    <a:lnT>
                      <a:noFill/>
                    </a:lnT>
                    <a:lnB>
                      <a:noFill/>
                    </a:lnB>
                    <a:solidFill>
                      <a:schemeClr val="accent2"/>
                    </a:solidFill>
                  </a:tcPr>
                </a:tc>
                <a:tc>
                  <a:txBody>
                    <a:bodyPr/>
                    <a:lstStyle/>
                    <a:p>
                      <a:pPr algn="ctr" fontAlgn="b"/>
                      <a:r>
                        <a:rPr lang="en-US" sz="2400" b="0" i="0" u="none" strike="noStrike" dirty="0">
                          <a:solidFill>
                            <a:srgbClr val="FFFFFF"/>
                          </a:solidFill>
                          <a:effectLst/>
                          <a:latin typeface="Amasis MT Pro Black" panose="02040A04050005020304" pitchFamily="18" charset="0"/>
                        </a:rPr>
                        <a:t>Faith Bratlie</a:t>
                      </a:r>
                    </a:p>
                  </a:txBody>
                  <a:tcPr marL="9525" marR="9525" marT="9525" marB="0" anchor="b">
                    <a:lnL>
                      <a:noFill/>
                    </a:lnL>
                    <a:lnR>
                      <a:noFill/>
                    </a:lnR>
                    <a:lnT>
                      <a:noFill/>
                    </a:lnT>
                    <a:lnB>
                      <a:noFill/>
                    </a:lnB>
                    <a:solidFill>
                      <a:schemeClr val="accent2"/>
                    </a:solidFill>
                  </a:tcPr>
                </a:tc>
                <a:extLst>
                  <a:ext uri="{0D108BD9-81ED-4DB2-BD59-A6C34878D82A}">
                    <a16:rowId xmlns:a16="http://schemas.microsoft.com/office/drawing/2014/main" val="2981254055"/>
                  </a:ext>
                </a:extLst>
              </a:tr>
              <a:tr h="568285">
                <a:tc>
                  <a:txBody>
                    <a:bodyPr/>
                    <a:lstStyle/>
                    <a:p>
                      <a:pPr algn="ctr" fontAlgn="b"/>
                      <a:r>
                        <a:rPr lang="en-US" sz="2400" b="0" i="0" u="none" strike="noStrike" dirty="0">
                          <a:solidFill>
                            <a:srgbClr val="FFFFFF"/>
                          </a:solidFill>
                          <a:effectLst/>
                          <a:latin typeface="Amasis MT Pro Black" panose="02040A04050005020304" pitchFamily="18" charset="0"/>
                        </a:rPr>
                        <a:t>Juliana Desai-Parson</a:t>
                      </a:r>
                    </a:p>
                  </a:txBody>
                  <a:tcPr marL="9525" marR="9525" marT="9525" marB="0" anchor="b">
                    <a:lnL>
                      <a:noFill/>
                    </a:lnL>
                    <a:lnR>
                      <a:noFill/>
                    </a:lnR>
                    <a:lnT>
                      <a:noFill/>
                    </a:lnT>
                    <a:lnB>
                      <a:noFill/>
                    </a:lnB>
                    <a:solidFill>
                      <a:schemeClr val="accent2"/>
                    </a:solidFill>
                  </a:tcPr>
                </a:tc>
                <a:tc>
                  <a:txBody>
                    <a:bodyPr/>
                    <a:lstStyle/>
                    <a:p>
                      <a:pPr algn="ctr" fontAlgn="b"/>
                      <a:r>
                        <a:rPr lang="en-US" sz="2400" b="0" i="0" u="none" strike="noStrike" dirty="0">
                          <a:solidFill>
                            <a:srgbClr val="FFFFFF"/>
                          </a:solidFill>
                          <a:effectLst/>
                          <a:latin typeface="Amasis MT Pro Black" panose="02040A04050005020304" pitchFamily="18" charset="0"/>
                        </a:rPr>
                        <a:t>Ghaleb Zayed</a:t>
                      </a:r>
                    </a:p>
                  </a:txBody>
                  <a:tcPr marL="9525" marR="9525" marT="9525" marB="0" anchor="b">
                    <a:lnL>
                      <a:noFill/>
                    </a:lnL>
                    <a:lnR>
                      <a:noFill/>
                    </a:lnR>
                    <a:lnT>
                      <a:noFill/>
                    </a:lnT>
                    <a:lnB>
                      <a:noFill/>
                    </a:lnB>
                    <a:solidFill>
                      <a:schemeClr val="accent2"/>
                    </a:solidFill>
                  </a:tcPr>
                </a:tc>
                <a:extLst>
                  <a:ext uri="{0D108BD9-81ED-4DB2-BD59-A6C34878D82A}">
                    <a16:rowId xmlns:a16="http://schemas.microsoft.com/office/drawing/2014/main" val="1675921374"/>
                  </a:ext>
                </a:extLst>
              </a:tr>
              <a:tr h="568285">
                <a:tc>
                  <a:txBody>
                    <a:bodyPr/>
                    <a:lstStyle/>
                    <a:p>
                      <a:pPr algn="ctr" fontAlgn="b"/>
                      <a:r>
                        <a:rPr lang="en-US" sz="2400" b="0" i="0" u="none" strike="noStrike" dirty="0">
                          <a:solidFill>
                            <a:srgbClr val="FFFFFF"/>
                          </a:solidFill>
                          <a:effectLst/>
                          <a:latin typeface="Amasis MT Pro Black" panose="02040A04050005020304" pitchFamily="18" charset="0"/>
                        </a:rPr>
                        <a:t>Jesse Griffith</a:t>
                      </a:r>
                    </a:p>
                  </a:txBody>
                  <a:tcPr marL="9525" marR="9525" marT="9525" marB="0" anchor="b">
                    <a:lnL>
                      <a:noFill/>
                    </a:lnL>
                    <a:lnR>
                      <a:noFill/>
                    </a:lnR>
                    <a:lnT>
                      <a:noFill/>
                    </a:lnT>
                    <a:lnB>
                      <a:noFill/>
                    </a:lnB>
                    <a:solidFill>
                      <a:schemeClr val="accent2"/>
                    </a:solidFill>
                  </a:tcPr>
                </a:tc>
                <a:tc>
                  <a:txBody>
                    <a:bodyPr/>
                    <a:lstStyle/>
                    <a:p>
                      <a:pPr algn="ctr" fontAlgn="b"/>
                      <a:r>
                        <a:rPr lang="en-US" sz="2400" b="0" i="0" u="none" strike="noStrike" dirty="0">
                          <a:solidFill>
                            <a:srgbClr val="FFFFFF"/>
                          </a:solidFill>
                          <a:effectLst/>
                          <a:latin typeface="Amasis MT Pro Black" panose="02040A04050005020304" pitchFamily="18" charset="0"/>
                        </a:rPr>
                        <a:t>Philip Vogt</a:t>
                      </a:r>
                    </a:p>
                  </a:txBody>
                  <a:tcPr marL="9525" marR="9525" marT="9525" marB="0" anchor="b">
                    <a:lnL>
                      <a:noFill/>
                    </a:lnL>
                    <a:lnR>
                      <a:noFill/>
                    </a:lnR>
                    <a:lnT>
                      <a:noFill/>
                    </a:lnT>
                    <a:lnB>
                      <a:noFill/>
                    </a:lnB>
                    <a:solidFill>
                      <a:schemeClr val="accent2"/>
                    </a:solidFill>
                  </a:tcPr>
                </a:tc>
                <a:extLst>
                  <a:ext uri="{0D108BD9-81ED-4DB2-BD59-A6C34878D82A}">
                    <a16:rowId xmlns:a16="http://schemas.microsoft.com/office/drawing/2014/main" val="1235749847"/>
                  </a:ext>
                </a:extLst>
              </a:tr>
            </a:tbl>
          </a:graphicData>
        </a:graphic>
      </p:graphicFrame>
    </p:spTree>
    <p:extLst>
      <p:ext uri="{BB962C8B-B14F-4D97-AF65-F5344CB8AC3E}">
        <p14:creationId xmlns:p14="http://schemas.microsoft.com/office/powerpoint/2010/main" val="150812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DCD4319-21CA-4165-A08D-D1E05DC37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E391C-F384-3EB7-FA35-B71A8C53EDF0}"/>
              </a:ext>
            </a:extLst>
          </p:cNvPr>
          <p:cNvSpPr>
            <a:spLocks noGrp="1"/>
          </p:cNvSpPr>
          <p:nvPr>
            <p:ph type="title"/>
          </p:nvPr>
        </p:nvSpPr>
        <p:spPr>
          <a:xfrm>
            <a:off x="1166648" y="655591"/>
            <a:ext cx="4929352" cy="2315616"/>
          </a:xfrm>
        </p:spPr>
        <p:txBody>
          <a:bodyPr vert="horz" lIns="91440" tIns="45720" rIns="91440" bIns="45720" rtlCol="0" anchor="ctr">
            <a:normAutofit/>
          </a:bodyPr>
          <a:lstStyle/>
          <a:p>
            <a:r>
              <a:rPr lang="en-US" sz="4400" b="1" dirty="0">
                <a:solidFill>
                  <a:schemeClr val="accent4">
                    <a:lumMod val="75000"/>
                  </a:schemeClr>
                </a:solidFill>
              </a:rPr>
              <a:t>HAPPY ANNIVERSARY</a:t>
            </a:r>
          </a:p>
        </p:txBody>
      </p:sp>
      <p:sp>
        <p:nvSpPr>
          <p:cNvPr id="17" name="Rectangle 16">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1669B06-C46A-44F5-8C95-4AA9C87956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D76B2F7-4F50-4773-9D4F-290F710032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129C72A8-9B1F-4E7C-849C-3ED6C4F65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B4AD277-5CD3-42C3-8B43-2D645DF11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B705E15-6BC1-424E-9A76-D1005A391C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1F76BC37-F98D-4577-97A0-F827D0D17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9BD26941-01BA-4D66-8E65-20857D3DCE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449B424C-62D9-4A49-AC52-5A78F2E40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76C9EBF-ED63-4269-A697-F6509920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D803FF3-8F07-4737-8BB1-105F778F12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FAED273-7CA0-4E1E-B334-37B189A6B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C9C1E0D9-E570-4AF5-880E-BBA6DD522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EDEDE693-1FBA-4D1A-A164-53CCD5CB0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AA202F9-EAD4-4DEA-9024-632A4F73B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6CCC0AF-E071-40EB-8C53-5ACA30272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0AA000E7-AF97-4611-99C3-B1E03F5A4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AFC00B1E-E93B-4433-97D2-5360B330A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B4B77C83-19B4-4B90-ABA7-E70C365B4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597565E2-2F06-489E-937B-AD74A7823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2F228EE9-2816-457D-83CE-BCFA543CB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74D8F1E-E29D-4C22-AF20-A95EB92C9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EC9B77FF-E7D6-61D4-B02A-3BFC5D8DEE27}"/>
              </a:ext>
            </a:extLst>
          </p:cNvPr>
          <p:cNvPicPr>
            <a:picLocks noChangeAspect="1"/>
          </p:cNvPicPr>
          <p:nvPr/>
        </p:nvPicPr>
        <p:blipFill>
          <a:blip r:embed="rId2"/>
          <a:stretch>
            <a:fillRect/>
          </a:stretch>
        </p:blipFill>
        <p:spPr>
          <a:xfrm>
            <a:off x="7392971" y="283311"/>
            <a:ext cx="4005584" cy="2950679"/>
          </a:xfrm>
          <a:prstGeom prst="rect">
            <a:avLst/>
          </a:prstGeom>
        </p:spPr>
      </p:pic>
      <p:sp>
        <p:nvSpPr>
          <p:cNvPr id="41" name="Rectangle 40">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FA2377A-1A74-072E-BA6D-4C0FA53D5B44}"/>
              </a:ext>
            </a:extLst>
          </p:cNvPr>
          <p:cNvSpPr>
            <a:spLocks noGrp="1"/>
          </p:cNvSpPr>
          <p:nvPr>
            <p:ph type="body" sz="half" idx="2"/>
          </p:nvPr>
        </p:nvSpPr>
        <p:spPr>
          <a:xfrm>
            <a:off x="1166648" y="3502955"/>
            <a:ext cx="5164703" cy="3027651"/>
          </a:xfrm>
        </p:spPr>
        <p:txBody>
          <a:bodyPr vert="horz" lIns="91440" tIns="45720" rIns="91440" bIns="45720" rtlCol="0" anchor="ctr">
            <a:normAutofit/>
          </a:bodyPr>
          <a:lstStyle/>
          <a:p>
            <a:pPr marL="285750" indent="-228600">
              <a:buFont typeface="Arial" panose="020B0604020202020204" pitchFamily="34" charset="0"/>
              <a:buChar char="•"/>
            </a:pPr>
            <a:r>
              <a:rPr lang="en-US" sz="1800" b="1" i="1" dirty="0">
                <a:solidFill>
                  <a:schemeClr val="accent4">
                    <a:lumMod val="75000"/>
                  </a:schemeClr>
                </a:solidFill>
                <a:latin typeface="Book Antiqua" panose="02040602050305030304" pitchFamily="18" charset="0"/>
              </a:rPr>
              <a:t>Matthew Fisk 11/10</a:t>
            </a:r>
          </a:p>
          <a:p>
            <a:pPr marL="285750" indent="-228600">
              <a:buFont typeface="Arial" panose="020B0604020202020204" pitchFamily="34" charset="0"/>
              <a:buChar char="•"/>
            </a:pPr>
            <a:r>
              <a:rPr lang="en-US" sz="1800" b="1" i="1" dirty="0">
                <a:solidFill>
                  <a:schemeClr val="accent4">
                    <a:lumMod val="75000"/>
                  </a:schemeClr>
                </a:solidFill>
                <a:latin typeface="Book Antiqua" panose="02040602050305030304" pitchFamily="18" charset="0"/>
              </a:rPr>
              <a:t>Patricia </a:t>
            </a:r>
            <a:r>
              <a:rPr lang="en-US" sz="1800" b="1" i="1" dirty="0" err="1">
                <a:solidFill>
                  <a:schemeClr val="accent4">
                    <a:lumMod val="75000"/>
                  </a:schemeClr>
                </a:solidFill>
                <a:latin typeface="Book Antiqua" panose="02040602050305030304" pitchFamily="18" charset="0"/>
              </a:rPr>
              <a:t>Zubal</a:t>
            </a:r>
            <a:r>
              <a:rPr lang="en-US" sz="1800" b="1" i="1" dirty="0">
                <a:solidFill>
                  <a:schemeClr val="accent4">
                    <a:lumMod val="75000"/>
                  </a:schemeClr>
                </a:solidFill>
                <a:latin typeface="Book Antiqua" panose="02040602050305030304" pitchFamily="18" charset="0"/>
              </a:rPr>
              <a:t> 11/14</a:t>
            </a:r>
          </a:p>
          <a:p>
            <a:pPr marL="285750" indent="-228600">
              <a:buFont typeface="Arial" panose="020B0604020202020204" pitchFamily="34" charset="0"/>
              <a:buChar char="•"/>
            </a:pPr>
            <a:r>
              <a:rPr lang="en-US" sz="1800" b="1" i="1" dirty="0">
                <a:solidFill>
                  <a:schemeClr val="accent4">
                    <a:lumMod val="75000"/>
                  </a:schemeClr>
                </a:solidFill>
                <a:latin typeface="Book Antiqua" panose="02040602050305030304" pitchFamily="18" charset="0"/>
              </a:rPr>
              <a:t>Marvin Betts 11/20</a:t>
            </a:r>
          </a:p>
          <a:p>
            <a:pPr marL="285750" indent="-228600">
              <a:buFont typeface="Arial" panose="020B0604020202020204" pitchFamily="34" charset="0"/>
              <a:buChar char="•"/>
            </a:pPr>
            <a:r>
              <a:rPr lang="en-US" sz="1800" b="1" i="1" dirty="0">
                <a:solidFill>
                  <a:schemeClr val="accent4">
                    <a:lumMod val="75000"/>
                  </a:schemeClr>
                </a:solidFill>
                <a:latin typeface="Book Antiqua" panose="02040602050305030304" pitchFamily="18" charset="0"/>
              </a:rPr>
              <a:t>Edward Meredith 11/28</a:t>
            </a:r>
          </a:p>
          <a:p>
            <a:pPr marL="285750" indent="-228600">
              <a:buFont typeface="Arial" panose="020B0604020202020204" pitchFamily="34" charset="0"/>
              <a:buChar char="•"/>
            </a:pPr>
            <a:r>
              <a:rPr lang="en-US" sz="1800" b="1" i="1" dirty="0">
                <a:solidFill>
                  <a:schemeClr val="accent4">
                    <a:lumMod val="75000"/>
                  </a:schemeClr>
                </a:solidFill>
                <a:latin typeface="Book Antiqua" panose="02040602050305030304" pitchFamily="18" charset="0"/>
              </a:rPr>
              <a:t>Courtney </a:t>
            </a:r>
            <a:r>
              <a:rPr lang="en-US" sz="1800" b="1" i="1" dirty="0" err="1">
                <a:solidFill>
                  <a:schemeClr val="accent4">
                    <a:lumMod val="75000"/>
                  </a:schemeClr>
                </a:solidFill>
                <a:latin typeface="Book Antiqua" panose="02040602050305030304" pitchFamily="18" charset="0"/>
              </a:rPr>
              <a:t>Grogin-Dieckman</a:t>
            </a:r>
            <a:r>
              <a:rPr lang="en-US" sz="1800" b="1" i="1" dirty="0">
                <a:solidFill>
                  <a:schemeClr val="accent4">
                    <a:lumMod val="75000"/>
                  </a:schemeClr>
                </a:solidFill>
                <a:latin typeface="Book Antiqua" panose="02040602050305030304" pitchFamily="18" charset="0"/>
              </a:rPr>
              <a:t> 11/28</a:t>
            </a:r>
          </a:p>
        </p:txBody>
      </p:sp>
      <p:pic>
        <p:nvPicPr>
          <p:cNvPr id="8" name="Content Placeholder 7" descr="A close-up of a logo&#10;&#10;Description automatically generated with medium confidence">
            <a:extLst>
              <a:ext uri="{FF2B5EF4-FFF2-40B4-BE49-F238E27FC236}">
                <a16:creationId xmlns:a16="http://schemas.microsoft.com/office/drawing/2014/main" id="{E2BA8ADC-192A-2F1C-F805-1D2E747CDE33}"/>
              </a:ext>
            </a:extLst>
          </p:cNvPr>
          <p:cNvPicPr>
            <a:picLocks noGrp="1" noChangeAspect="1"/>
          </p:cNvPicPr>
          <p:nvPr>
            <p:ph idx="1"/>
          </p:nvPr>
        </p:nvPicPr>
        <p:blipFill>
          <a:blip r:embed="rId3"/>
          <a:stretch>
            <a:fillRect/>
          </a:stretch>
        </p:blipFill>
        <p:spPr>
          <a:xfrm>
            <a:off x="8181131" y="3562537"/>
            <a:ext cx="2429263" cy="2953512"/>
          </a:xfrm>
          <a:prstGeom prst="rect">
            <a:avLst/>
          </a:prstGeom>
        </p:spPr>
      </p:pic>
    </p:spTree>
    <p:extLst>
      <p:ext uri="{BB962C8B-B14F-4D97-AF65-F5344CB8AC3E}">
        <p14:creationId xmlns:p14="http://schemas.microsoft.com/office/powerpoint/2010/main" val="297411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89142B6-7184-8382-2748-9E61290565D1}"/>
              </a:ext>
            </a:extLst>
          </p:cNvPr>
          <p:cNvSpPr>
            <a:spLocks noGrp="1"/>
          </p:cNvSpPr>
          <p:nvPr>
            <p:ph type="title"/>
          </p:nvPr>
        </p:nvSpPr>
        <p:spPr>
          <a:xfrm>
            <a:off x="531395" y="5276245"/>
            <a:ext cx="5033210" cy="1285546"/>
          </a:xfrm>
        </p:spPr>
        <p:txBody>
          <a:bodyPr vert="horz" lIns="91440" tIns="45720" rIns="91440" bIns="45720" rtlCol="0" anchor="b">
            <a:normAutofit fontScale="90000"/>
          </a:bodyPr>
          <a:lstStyle/>
          <a:p>
            <a:pPr algn="ctr"/>
            <a:r>
              <a:rPr lang="en-US" sz="3100" kern="1200" dirty="0">
                <a:solidFill>
                  <a:schemeClr val="accent4">
                    <a:lumMod val="75000"/>
                  </a:schemeClr>
                </a:solidFill>
                <a:latin typeface="AR JULIAN" panose="02000000000000000000" pitchFamily="2" charset="0"/>
              </a:rPr>
              <a:t>HAPPY ANNIVERSARY </a:t>
            </a:r>
            <a:br>
              <a:rPr lang="en-US" sz="3100" kern="1200" dirty="0">
                <a:solidFill>
                  <a:schemeClr val="accent4">
                    <a:lumMod val="75000"/>
                  </a:schemeClr>
                </a:solidFill>
                <a:latin typeface="AR JULIAN" panose="02000000000000000000" pitchFamily="2" charset="0"/>
              </a:rPr>
            </a:br>
            <a:r>
              <a:rPr lang="en-US" sz="3100" kern="1200" dirty="0">
                <a:solidFill>
                  <a:schemeClr val="accent4">
                    <a:lumMod val="75000"/>
                  </a:schemeClr>
                </a:solidFill>
                <a:latin typeface="AR JULIAN" panose="02000000000000000000" pitchFamily="2" charset="0"/>
              </a:rPr>
              <a:t>GHALEB ZAYED </a:t>
            </a:r>
            <a:br>
              <a:rPr lang="en-US" sz="3100" kern="1200" dirty="0">
                <a:solidFill>
                  <a:schemeClr val="accent4">
                    <a:lumMod val="75000"/>
                  </a:schemeClr>
                </a:solidFill>
                <a:latin typeface="AR JULIAN" panose="02000000000000000000" pitchFamily="2" charset="0"/>
              </a:rPr>
            </a:br>
            <a:r>
              <a:rPr lang="en-US" sz="3100" kern="1200" dirty="0">
                <a:solidFill>
                  <a:schemeClr val="accent4">
                    <a:lumMod val="75000"/>
                  </a:schemeClr>
                </a:solidFill>
                <a:latin typeface="AR JULIAN" panose="02000000000000000000" pitchFamily="2" charset="0"/>
              </a:rPr>
              <a:t>15 YEARS</a:t>
            </a:r>
          </a:p>
        </p:txBody>
      </p:sp>
      <p:pic>
        <p:nvPicPr>
          <p:cNvPr id="6" name="Content Placeholder 5">
            <a:extLst>
              <a:ext uri="{FF2B5EF4-FFF2-40B4-BE49-F238E27FC236}">
                <a16:creationId xmlns:a16="http://schemas.microsoft.com/office/drawing/2014/main" id="{51CAEB6A-1C14-FE73-9319-EBE0035EA7FF}"/>
              </a:ext>
            </a:extLst>
          </p:cNvPr>
          <p:cNvPicPr>
            <a:picLocks noGrp="1" noChangeAspect="1"/>
          </p:cNvPicPr>
          <p:nvPr>
            <p:ph idx="4294967295"/>
          </p:nvPr>
        </p:nvPicPr>
        <p:blipFill rotWithShape="1">
          <a:blip r:embed="rId2"/>
          <a:srcRect t="14112" r="-1" b="8100"/>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pic>
        <p:nvPicPr>
          <p:cNvPr id="3" name="Picture 2">
            <a:extLst>
              <a:ext uri="{FF2B5EF4-FFF2-40B4-BE49-F238E27FC236}">
                <a16:creationId xmlns:a16="http://schemas.microsoft.com/office/drawing/2014/main" id="{126D593A-78F9-0FD2-4942-A2EC781E76B1}"/>
              </a:ext>
            </a:extLst>
          </p:cNvPr>
          <p:cNvPicPr>
            <a:picLocks noChangeAspect="1"/>
          </p:cNvPicPr>
          <p:nvPr/>
        </p:nvPicPr>
        <p:blipFill rotWithShape="1">
          <a:blip r:embed="rId3"/>
          <a:srcRect t="24789" r="-2" b="8537"/>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spTree>
    <p:extLst>
      <p:ext uri="{BB962C8B-B14F-4D97-AF65-F5344CB8AC3E}">
        <p14:creationId xmlns:p14="http://schemas.microsoft.com/office/powerpoint/2010/main" val="36788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1404723B-0B48-6147-74B5-6E1F7FBC5F04}"/>
              </a:ext>
            </a:extLst>
          </p:cNvPr>
          <p:cNvGraphicFramePr>
            <a:graphicFrameLocks noGrp="1"/>
          </p:cNvGraphicFramePr>
          <p:nvPr>
            <p:extLst>
              <p:ext uri="{D42A27DB-BD31-4B8C-83A1-F6EECF244321}">
                <p14:modId xmlns:p14="http://schemas.microsoft.com/office/powerpoint/2010/main" val="1833063815"/>
              </p:ext>
            </p:extLst>
          </p:nvPr>
        </p:nvGraphicFramePr>
        <p:xfrm>
          <a:off x="2799020" y="1610502"/>
          <a:ext cx="4969125" cy="4105950"/>
        </p:xfrm>
        <a:graphic>
          <a:graphicData uri="http://schemas.openxmlformats.org/drawingml/2006/table">
            <a:tbl>
              <a:tblPr firstRow="1" bandRow="1"/>
              <a:tblGrid>
                <a:gridCol w="3152386">
                  <a:extLst>
                    <a:ext uri="{9D8B030D-6E8A-4147-A177-3AD203B41FA5}">
                      <a16:colId xmlns:a16="http://schemas.microsoft.com/office/drawing/2014/main" val="2753885571"/>
                    </a:ext>
                  </a:extLst>
                </a:gridCol>
                <a:gridCol w="1816739">
                  <a:extLst>
                    <a:ext uri="{9D8B030D-6E8A-4147-A177-3AD203B41FA5}">
                      <a16:colId xmlns:a16="http://schemas.microsoft.com/office/drawing/2014/main" val="1841554387"/>
                    </a:ext>
                  </a:extLst>
                </a:gridCol>
              </a:tblGrid>
              <a:tr h="273730">
                <a:tc>
                  <a:txBody>
                    <a:bodyPr/>
                    <a:lstStyle/>
                    <a:p>
                      <a:pPr algn="ctr" fontAlgn="b"/>
                      <a:r>
                        <a:rPr lang="en-US" sz="1500" b="0" i="0" u="none" strike="noStrike" dirty="0">
                          <a:solidFill>
                            <a:srgbClr val="000000"/>
                          </a:solidFill>
                          <a:effectLst/>
                          <a:latin typeface="Berlin Sans FB Demi" panose="020E0802020502020306" pitchFamily="34" charset="0"/>
                        </a:rPr>
                        <a:t>Agent </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a:solidFill>
                            <a:srgbClr val="000000"/>
                          </a:solidFill>
                          <a:effectLst/>
                          <a:latin typeface="Berlin Sans FB Demi" panose="020E0802020502020306" pitchFamily="34" charset="0"/>
                        </a:rPr>
                        <a:t>Total Apps</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2174391853"/>
                  </a:ext>
                </a:extLst>
              </a:tr>
              <a:tr h="273730">
                <a:tc>
                  <a:txBody>
                    <a:bodyPr/>
                    <a:lstStyle/>
                    <a:p>
                      <a:pPr algn="ctr" fontAlgn="b"/>
                      <a:r>
                        <a:rPr lang="en-US" sz="1500" b="0" i="0" u="none" strike="noStrike" dirty="0">
                          <a:solidFill>
                            <a:srgbClr val="000000"/>
                          </a:solidFill>
                          <a:effectLst/>
                          <a:latin typeface="Berlin Sans FB Demi" panose="020E0802020502020306" pitchFamily="34" charset="0"/>
                        </a:rPr>
                        <a:t>Thomas Trifaro</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dirty="0">
                          <a:solidFill>
                            <a:srgbClr val="000000"/>
                          </a:solidFill>
                          <a:effectLst/>
                          <a:latin typeface="Berlin Sans FB Demi" panose="020E0802020502020306" pitchFamily="34" charset="0"/>
                        </a:rPr>
                        <a:t>15</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708419750"/>
                  </a:ext>
                </a:extLst>
              </a:tr>
              <a:tr h="273730">
                <a:tc>
                  <a:txBody>
                    <a:bodyPr/>
                    <a:lstStyle/>
                    <a:p>
                      <a:pPr algn="ctr" fontAlgn="b"/>
                      <a:r>
                        <a:rPr lang="en-US" sz="1500" b="0" i="0" u="none" strike="noStrike" dirty="0">
                          <a:solidFill>
                            <a:srgbClr val="000000"/>
                          </a:solidFill>
                          <a:effectLst/>
                          <a:latin typeface="Berlin Sans FB Demi" panose="020E0802020502020306" pitchFamily="34" charset="0"/>
                        </a:rPr>
                        <a:t>Zac Masters</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a:solidFill>
                            <a:srgbClr val="000000"/>
                          </a:solidFill>
                          <a:effectLst/>
                          <a:latin typeface="Berlin Sans FB Demi" panose="020E0802020502020306" pitchFamily="34" charset="0"/>
                        </a:rPr>
                        <a:t>10</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1756376380"/>
                  </a:ext>
                </a:extLst>
              </a:tr>
              <a:tr h="273730">
                <a:tc>
                  <a:txBody>
                    <a:bodyPr/>
                    <a:lstStyle/>
                    <a:p>
                      <a:pPr algn="ctr" fontAlgn="b"/>
                      <a:r>
                        <a:rPr lang="en-US" sz="1500" b="0" i="0" u="none" strike="noStrike" dirty="0">
                          <a:solidFill>
                            <a:srgbClr val="000000"/>
                          </a:solidFill>
                          <a:effectLst/>
                          <a:latin typeface="Berlin Sans FB Demi" panose="020E0802020502020306" pitchFamily="34" charset="0"/>
                        </a:rPr>
                        <a:t>Philip Vogt</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dirty="0">
                          <a:solidFill>
                            <a:srgbClr val="000000"/>
                          </a:solidFill>
                          <a:effectLst/>
                          <a:latin typeface="Berlin Sans FB Demi" panose="020E0802020502020306" pitchFamily="34" charset="0"/>
                        </a:rPr>
                        <a:t>10</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2495884941"/>
                  </a:ext>
                </a:extLst>
              </a:tr>
              <a:tr h="273730">
                <a:tc>
                  <a:txBody>
                    <a:bodyPr/>
                    <a:lstStyle/>
                    <a:p>
                      <a:pPr algn="ctr" fontAlgn="b"/>
                      <a:r>
                        <a:rPr lang="en-US" sz="1500" b="0" i="0" u="none" strike="noStrike" dirty="0">
                          <a:solidFill>
                            <a:srgbClr val="000000"/>
                          </a:solidFill>
                          <a:effectLst/>
                          <a:latin typeface="Berlin Sans FB Demi" panose="020E0802020502020306" pitchFamily="34" charset="0"/>
                        </a:rPr>
                        <a:t>Kent Stansfield</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dirty="0">
                          <a:solidFill>
                            <a:srgbClr val="000000"/>
                          </a:solidFill>
                          <a:effectLst/>
                          <a:latin typeface="Berlin Sans FB Demi" panose="020E0802020502020306" pitchFamily="34" charset="0"/>
                        </a:rPr>
                        <a:t>5</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75206292"/>
                  </a:ext>
                </a:extLst>
              </a:tr>
              <a:tr h="273730">
                <a:tc>
                  <a:txBody>
                    <a:bodyPr/>
                    <a:lstStyle/>
                    <a:p>
                      <a:pPr algn="ctr" fontAlgn="b"/>
                      <a:r>
                        <a:rPr lang="en-US" sz="1500" b="0" i="0" u="none" strike="noStrike" dirty="0">
                          <a:solidFill>
                            <a:srgbClr val="000000"/>
                          </a:solidFill>
                          <a:effectLst/>
                          <a:latin typeface="Berlin Sans FB Demi" panose="020E0802020502020306" pitchFamily="34" charset="0"/>
                        </a:rPr>
                        <a:t>Tim McCormick</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dirty="0">
                          <a:solidFill>
                            <a:srgbClr val="000000"/>
                          </a:solidFill>
                          <a:effectLst/>
                          <a:latin typeface="Berlin Sans FB Demi" panose="020E0802020502020306" pitchFamily="34" charset="0"/>
                        </a:rPr>
                        <a:t>4</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567963103"/>
                  </a:ext>
                </a:extLst>
              </a:tr>
              <a:tr h="273730">
                <a:tc>
                  <a:txBody>
                    <a:bodyPr/>
                    <a:lstStyle/>
                    <a:p>
                      <a:pPr algn="ctr" fontAlgn="b"/>
                      <a:r>
                        <a:rPr lang="en-US" sz="1500" b="0" i="0" u="none" strike="noStrike">
                          <a:solidFill>
                            <a:srgbClr val="000000"/>
                          </a:solidFill>
                          <a:effectLst/>
                          <a:latin typeface="Berlin Sans FB Demi" panose="020E0802020502020306" pitchFamily="34" charset="0"/>
                        </a:rPr>
                        <a:t>Heather Holben</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dirty="0">
                          <a:solidFill>
                            <a:srgbClr val="000000"/>
                          </a:solidFill>
                          <a:effectLst/>
                          <a:latin typeface="Berlin Sans FB Demi" panose="020E0802020502020306" pitchFamily="34" charset="0"/>
                        </a:rPr>
                        <a:t>3</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879020742"/>
                  </a:ext>
                </a:extLst>
              </a:tr>
              <a:tr h="273730">
                <a:tc>
                  <a:txBody>
                    <a:bodyPr/>
                    <a:lstStyle/>
                    <a:p>
                      <a:pPr algn="ctr" fontAlgn="b"/>
                      <a:r>
                        <a:rPr lang="en-US" sz="1500" b="0" i="0" u="none" strike="noStrike">
                          <a:solidFill>
                            <a:srgbClr val="000000"/>
                          </a:solidFill>
                          <a:effectLst/>
                          <a:latin typeface="Berlin Sans FB Demi" panose="020E0802020502020306" pitchFamily="34" charset="0"/>
                        </a:rPr>
                        <a:t>Jessica Skoney</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a:solidFill>
                            <a:srgbClr val="000000"/>
                          </a:solidFill>
                          <a:effectLst/>
                          <a:latin typeface="Berlin Sans FB Demi" panose="020E0802020502020306" pitchFamily="34" charset="0"/>
                        </a:rPr>
                        <a:t>3</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2437987391"/>
                  </a:ext>
                </a:extLst>
              </a:tr>
              <a:tr h="273730">
                <a:tc>
                  <a:txBody>
                    <a:bodyPr/>
                    <a:lstStyle/>
                    <a:p>
                      <a:pPr algn="ctr" fontAlgn="b"/>
                      <a:r>
                        <a:rPr lang="en-US" sz="1500" b="0" i="0" u="none" strike="noStrike">
                          <a:solidFill>
                            <a:srgbClr val="000000"/>
                          </a:solidFill>
                          <a:effectLst/>
                          <a:latin typeface="Berlin Sans FB Demi" panose="020E0802020502020306" pitchFamily="34" charset="0"/>
                        </a:rPr>
                        <a:t>Paul Rosenthal</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a:solidFill>
                            <a:srgbClr val="000000"/>
                          </a:solidFill>
                          <a:effectLst/>
                          <a:latin typeface="Berlin Sans FB Demi" panose="020E0802020502020306" pitchFamily="34" charset="0"/>
                        </a:rPr>
                        <a:t>3</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884673693"/>
                  </a:ext>
                </a:extLst>
              </a:tr>
              <a:tr h="273730">
                <a:tc>
                  <a:txBody>
                    <a:bodyPr/>
                    <a:lstStyle/>
                    <a:p>
                      <a:pPr algn="ctr" fontAlgn="b"/>
                      <a:r>
                        <a:rPr lang="en-US" sz="1500" b="0" i="0" u="none" strike="noStrike" dirty="0">
                          <a:solidFill>
                            <a:srgbClr val="000000"/>
                          </a:solidFill>
                          <a:effectLst/>
                          <a:latin typeface="Berlin Sans FB Demi" panose="020E0802020502020306" pitchFamily="34" charset="0"/>
                        </a:rPr>
                        <a:t>Brian Drennon</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dirty="0">
                          <a:solidFill>
                            <a:srgbClr val="000000"/>
                          </a:solidFill>
                          <a:effectLst/>
                          <a:latin typeface="Berlin Sans FB Demi" panose="020E0802020502020306" pitchFamily="34" charset="0"/>
                        </a:rPr>
                        <a:t>3</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814421102"/>
                  </a:ext>
                </a:extLst>
              </a:tr>
              <a:tr h="273730">
                <a:tc>
                  <a:txBody>
                    <a:bodyPr/>
                    <a:lstStyle/>
                    <a:p>
                      <a:pPr algn="ctr" fontAlgn="b"/>
                      <a:r>
                        <a:rPr lang="en-US" sz="1500" b="0" i="0" u="none" strike="noStrike">
                          <a:solidFill>
                            <a:srgbClr val="000000"/>
                          </a:solidFill>
                          <a:effectLst/>
                          <a:latin typeface="Berlin Sans FB Demi" panose="020E0802020502020306" pitchFamily="34" charset="0"/>
                        </a:rPr>
                        <a:t>Anthony Carpenter</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a:solidFill>
                            <a:srgbClr val="000000"/>
                          </a:solidFill>
                          <a:effectLst/>
                          <a:latin typeface="Berlin Sans FB Demi" panose="020E0802020502020306" pitchFamily="34" charset="0"/>
                        </a:rPr>
                        <a:t>2</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687659408"/>
                  </a:ext>
                </a:extLst>
              </a:tr>
              <a:tr h="273730">
                <a:tc>
                  <a:txBody>
                    <a:bodyPr/>
                    <a:lstStyle/>
                    <a:p>
                      <a:pPr algn="ctr" fontAlgn="b"/>
                      <a:r>
                        <a:rPr lang="en-US" sz="1500" b="0" i="0" u="none" strike="noStrike">
                          <a:solidFill>
                            <a:srgbClr val="000000"/>
                          </a:solidFill>
                          <a:effectLst/>
                          <a:latin typeface="Berlin Sans FB Demi" panose="020E0802020502020306" pitchFamily="34" charset="0"/>
                        </a:rPr>
                        <a:t>Faith Bratlie</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a:solidFill>
                            <a:srgbClr val="000000"/>
                          </a:solidFill>
                          <a:effectLst/>
                          <a:latin typeface="Berlin Sans FB Demi" panose="020E0802020502020306" pitchFamily="34" charset="0"/>
                        </a:rPr>
                        <a:t>2</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2285783393"/>
                  </a:ext>
                </a:extLst>
              </a:tr>
              <a:tr h="273730">
                <a:tc>
                  <a:txBody>
                    <a:bodyPr/>
                    <a:lstStyle/>
                    <a:p>
                      <a:pPr algn="ctr" fontAlgn="b"/>
                      <a:r>
                        <a:rPr lang="en-US" sz="1500" b="0" i="0" u="none" strike="noStrike">
                          <a:solidFill>
                            <a:srgbClr val="000000"/>
                          </a:solidFill>
                          <a:effectLst/>
                          <a:latin typeface="Berlin Sans FB Demi" panose="020E0802020502020306" pitchFamily="34" charset="0"/>
                        </a:rPr>
                        <a:t>Jeremy Bright</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a:solidFill>
                            <a:srgbClr val="000000"/>
                          </a:solidFill>
                          <a:effectLst/>
                          <a:latin typeface="Berlin Sans FB Demi" panose="020E0802020502020306" pitchFamily="34" charset="0"/>
                        </a:rPr>
                        <a:t>2</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949972319"/>
                  </a:ext>
                </a:extLst>
              </a:tr>
              <a:tr h="273730">
                <a:tc>
                  <a:txBody>
                    <a:bodyPr/>
                    <a:lstStyle/>
                    <a:p>
                      <a:pPr algn="ctr" fontAlgn="b"/>
                      <a:r>
                        <a:rPr lang="en-US" sz="1500" b="0" i="0" u="none" strike="noStrike">
                          <a:solidFill>
                            <a:srgbClr val="000000"/>
                          </a:solidFill>
                          <a:effectLst/>
                          <a:latin typeface="Berlin Sans FB Demi" panose="020E0802020502020306" pitchFamily="34" charset="0"/>
                        </a:rPr>
                        <a:t>Sherry Parker</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a:solidFill>
                            <a:srgbClr val="000000"/>
                          </a:solidFill>
                          <a:effectLst/>
                          <a:latin typeface="Berlin Sans FB Demi" panose="020E0802020502020306" pitchFamily="34" charset="0"/>
                        </a:rPr>
                        <a:t>2</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2350056756"/>
                  </a:ext>
                </a:extLst>
              </a:tr>
              <a:tr h="273730">
                <a:tc>
                  <a:txBody>
                    <a:bodyPr/>
                    <a:lstStyle/>
                    <a:p>
                      <a:pPr algn="ctr" fontAlgn="b"/>
                      <a:r>
                        <a:rPr lang="en-US" sz="1500" b="0" i="0" u="none" strike="noStrike">
                          <a:solidFill>
                            <a:srgbClr val="000000"/>
                          </a:solidFill>
                          <a:effectLst/>
                          <a:latin typeface="Berlin Sans FB Demi" panose="020E0802020502020306" pitchFamily="34" charset="0"/>
                        </a:rPr>
                        <a:t>Yvonne Valdez</a:t>
                      </a:r>
                    </a:p>
                  </a:txBody>
                  <a:tcPr marL="8137" marR="8137" marT="8137" marB="0" anchor="b">
                    <a:lnL>
                      <a:noFill/>
                    </a:lnL>
                    <a:lnR>
                      <a:noFill/>
                    </a:lnR>
                    <a:lnT>
                      <a:noFill/>
                    </a:lnT>
                    <a:lnB>
                      <a:noFill/>
                    </a:lnB>
                    <a:solidFill>
                      <a:srgbClr val="9BC2E6"/>
                    </a:solidFill>
                  </a:tcPr>
                </a:tc>
                <a:tc>
                  <a:txBody>
                    <a:bodyPr/>
                    <a:lstStyle/>
                    <a:p>
                      <a:pPr algn="ctr" fontAlgn="b"/>
                      <a:r>
                        <a:rPr lang="en-US" sz="1500" b="0" i="0" u="none" strike="noStrike" dirty="0">
                          <a:solidFill>
                            <a:srgbClr val="000000"/>
                          </a:solidFill>
                          <a:effectLst/>
                          <a:latin typeface="Berlin Sans FB Demi" panose="020E0802020502020306" pitchFamily="34" charset="0"/>
                        </a:rPr>
                        <a:t>2</a:t>
                      </a:r>
                    </a:p>
                  </a:txBody>
                  <a:tcPr marL="8137" marR="8137" marT="8137" marB="0" anchor="b">
                    <a:lnL>
                      <a:noFill/>
                    </a:lnL>
                    <a:lnR>
                      <a:noFill/>
                    </a:lnR>
                    <a:lnT>
                      <a:noFill/>
                    </a:lnT>
                    <a:lnB>
                      <a:noFill/>
                    </a:lnB>
                    <a:solidFill>
                      <a:srgbClr val="9BC2E6"/>
                    </a:solidFill>
                  </a:tcPr>
                </a:tc>
                <a:extLst>
                  <a:ext uri="{0D108BD9-81ED-4DB2-BD59-A6C34878D82A}">
                    <a16:rowId xmlns:a16="http://schemas.microsoft.com/office/drawing/2014/main" val="1795615580"/>
                  </a:ext>
                </a:extLst>
              </a:tr>
            </a:tbl>
          </a:graphicData>
        </a:graphic>
      </p:graphicFrame>
      <p:pic>
        <p:nvPicPr>
          <p:cNvPr id="4" name="Picture 3">
            <a:extLst>
              <a:ext uri="{FF2B5EF4-FFF2-40B4-BE49-F238E27FC236}">
                <a16:creationId xmlns:a16="http://schemas.microsoft.com/office/drawing/2014/main" id="{E74D6E25-55D2-6E5E-3754-BD60E80A8D5E}"/>
              </a:ext>
            </a:extLst>
          </p:cNvPr>
          <p:cNvPicPr>
            <a:picLocks noChangeAspect="1"/>
          </p:cNvPicPr>
          <p:nvPr/>
        </p:nvPicPr>
        <p:blipFill>
          <a:blip r:embed="rId2"/>
          <a:stretch>
            <a:fillRect/>
          </a:stretch>
        </p:blipFill>
        <p:spPr>
          <a:xfrm>
            <a:off x="762599" y="736642"/>
            <a:ext cx="2036421" cy="957292"/>
          </a:xfrm>
          <a:prstGeom prst="rect">
            <a:avLst/>
          </a:prstGeom>
        </p:spPr>
      </p:pic>
      <p:sp>
        <p:nvSpPr>
          <p:cNvPr id="5" name="Rectangle 4">
            <a:extLst>
              <a:ext uri="{FF2B5EF4-FFF2-40B4-BE49-F238E27FC236}">
                <a16:creationId xmlns:a16="http://schemas.microsoft.com/office/drawing/2014/main" id="{E788E87B-02C5-E7D1-2FDF-C7DC171D7475}"/>
              </a:ext>
            </a:extLst>
          </p:cNvPr>
          <p:cNvSpPr/>
          <p:nvPr/>
        </p:nvSpPr>
        <p:spPr>
          <a:xfrm>
            <a:off x="2656452" y="643467"/>
            <a:ext cx="525426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CONTEST UPDATE</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TextBox 5">
            <a:extLst>
              <a:ext uri="{FF2B5EF4-FFF2-40B4-BE49-F238E27FC236}">
                <a16:creationId xmlns:a16="http://schemas.microsoft.com/office/drawing/2014/main" id="{8A98D0A4-E89F-A5DD-AFF1-B4D298EC759E}"/>
              </a:ext>
            </a:extLst>
          </p:cNvPr>
          <p:cNvSpPr txBox="1"/>
          <p:nvPr/>
        </p:nvSpPr>
        <p:spPr>
          <a:xfrm>
            <a:off x="8149720" y="5145621"/>
            <a:ext cx="2749599" cy="369332"/>
          </a:xfrm>
          <a:prstGeom prst="rect">
            <a:avLst/>
          </a:prstGeom>
          <a:noFill/>
        </p:spPr>
        <p:txBody>
          <a:bodyPr wrap="none" rtlCol="0">
            <a:spAutoFit/>
          </a:bodyPr>
          <a:lstStyle/>
          <a:p>
            <a:r>
              <a:rPr lang="en-US" dirty="0"/>
              <a:t>16 Agents with 1 App Each!</a:t>
            </a:r>
          </a:p>
        </p:txBody>
      </p:sp>
      <p:graphicFrame>
        <p:nvGraphicFramePr>
          <p:cNvPr id="8" name="Content Placeholder 5">
            <a:extLst>
              <a:ext uri="{FF2B5EF4-FFF2-40B4-BE49-F238E27FC236}">
                <a16:creationId xmlns:a16="http://schemas.microsoft.com/office/drawing/2014/main" id="{E9EDDF2C-5F50-9424-F916-196ABF8BE475}"/>
              </a:ext>
            </a:extLst>
          </p:cNvPr>
          <p:cNvGraphicFramePr>
            <a:graphicFrameLocks/>
          </p:cNvGraphicFramePr>
          <p:nvPr>
            <p:extLst>
              <p:ext uri="{D42A27DB-BD31-4B8C-83A1-F6EECF244321}">
                <p14:modId xmlns:p14="http://schemas.microsoft.com/office/powerpoint/2010/main" val="2074918421"/>
              </p:ext>
            </p:extLst>
          </p:nvPr>
        </p:nvGraphicFramePr>
        <p:xfrm>
          <a:off x="7910712" y="1841596"/>
          <a:ext cx="3529922" cy="2783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49F18DD7-46E8-06FA-DFD5-7E8EF2E28D61}"/>
              </a:ext>
            </a:extLst>
          </p:cNvPr>
          <p:cNvSpPr txBox="1"/>
          <p:nvPr/>
        </p:nvSpPr>
        <p:spPr>
          <a:xfrm>
            <a:off x="7740912" y="1642359"/>
            <a:ext cx="402176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November &amp; December 2022</a:t>
            </a:r>
          </a:p>
        </p:txBody>
      </p:sp>
    </p:spTree>
    <p:extLst>
      <p:ext uri="{BB962C8B-B14F-4D97-AF65-F5344CB8AC3E}">
        <p14:creationId xmlns:p14="http://schemas.microsoft.com/office/powerpoint/2010/main" val="9693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AF1F048-4BE4-E78B-051A-B046DCE22B7A}"/>
              </a:ext>
            </a:extLst>
          </p:cNvPr>
          <p:cNvSpPr/>
          <p:nvPr/>
        </p:nvSpPr>
        <p:spPr>
          <a:xfrm>
            <a:off x="4038600" y="1939159"/>
            <a:ext cx="7644627" cy="107025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6000" b="1" kern="1200" cap="none" spc="0" dirty="0">
                <a:ln w="22225">
                  <a:solidFill>
                    <a:schemeClr val="accent2"/>
                  </a:solidFill>
                  <a:prstDash val="solid"/>
                </a:ln>
                <a:solidFill>
                  <a:schemeClr val="tx1"/>
                </a:solidFill>
                <a:effectLst/>
                <a:latin typeface="+mj-lt"/>
                <a:ea typeface="+mj-ea"/>
                <a:cs typeface="+mj-cs"/>
              </a:rPr>
              <a:t>HAPPY THANKSGIVING</a:t>
            </a:r>
          </a:p>
        </p:txBody>
      </p:sp>
      <p:sp>
        <p:nvSpPr>
          <p:cNvPr id="5" name="TextBox 4">
            <a:extLst>
              <a:ext uri="{FF2B5EF4-FFF2-40B4-BE49-F238E27FC236}">
                <a16:creationId xmlns:a16="http://schemas.microsoft.com/office/drawing/2014/main" id="{D4C7B07F-61CB-1BF6-4559-CDC8050E648F}"/>
              </a:ext>
            </a:extLst>
          </p:cNvPr>
          <p:cNvSpPr txBox="1"/>
          <p:nvPr/>
        </p:nvSpPr>
        <p:spPr>
          <a:xfrm>
            <a:off x="5206993" y="3665307"/>
            <a:ext cx="6094070" cy="2462213"/>
          </a:xfrm>
          <a:prstGeom prst="rect">
            <a:avLst/>
          </a:prstGeom>
          <a:noFill/>
        </p:spPr>
        <p:txBody>
          <a:bodyPr wrap="square">
            <a:spAutoFit/>
          </a:bodyPr>
          <a:lstStyle/>
          <a:p>
            <a:r>
              <a:rPr lang="en-US" b="0" i="0" dirty="0">
                <a:solidFill>
                  <a:schemeClr val="accent5">
                    <a:lumMod val="75000"/>
                  </a:schemeClr>
                </a:solidFill>
                <a:effectLst/>
                <a:latin typeface="Montserrat" panose="00000500000000000000" pitchFamily="2" charset="0"/>
              </a:rPr>
              <a:t>Thank you for your hard work, day in and day out, to serve our clients and customers and make this company what it is. Thank you for your generosity, and your willingness to go above and beyond. Thank you for helping to make </a:t>
            </a:r>
            <a:r>
              <a:rPr lang="en-US" b="1" i="1" dirty="0">
                <a:solidFill>
                  <a:schemeClr val="accent1">
                    <a:lumMod val="75000"/>
                  </a:schemeClr>
                </a:solidFill>
                <a:effectLst/>
                <a:latin typeface="Montserrat" panose="00000500000000000000" pitchFamily="2" charset="0"/>
              </a:rPr>
              <a:t>Compass Health Consultants</a:t>
            </a:r>
            <a:r>
              <a:rPr lang="en-US" b="1" i="0" dirty="0">
                <a:solidFill>
                  <a:schemeClr val="accent1">
                    <a:lumMod val="75000"/>
                  </a:schemeClr>
                </a:solidFill>
                <a:effectLst/>
                <a:latin typeface="Montserrat" panose="00000500000000000000" pitchFamily="2" charset="0"/>
              </a:rPr>
              <a:t> </a:t>
            </a:r>
            <a:r>
              <a:rPr lang="en-US" b="0" i="0" dirty="0">
                <a:solidFill>
                  <a:schemeClr val="accent5">
                    <a:lumMod val="75000"/>
                  </a:schemeClr>
                </a:solidFill>
                <a:effectLst/>
                <a:latin typeface="Montserrat" panose="00000500000000000000" pitchFamily="2" charset="0"/>
              </a:rPr>
              <a:t>what it is. </a:t>
            </a:r>
          </a:p>
          <a:p>
            <a:pPr algn="ctr"/>
            <a:r>
              <a:rPr lang="en-US" sz="2800" b="1" i="1" dirty="0">
                <a:solidFill>
                  <a:schemeClr val="accent5">
                    <a:lumMod val="75000"/>
                  </a:schemeClr>
                </a:solidFill>
                <a:effectLst>
                  <a:outerShdw blurRad="50800" dist="50800" dir="5400000" algn="ctr" rotWithShape="0">
                    <a:schemeClr val="accent2"/>
                  </a:outerShdw>
                </a:effectLst>
                <a:latin typeface="Mistral" panose="03090702030407020403" pitchFamily="66" charset="0"/>
              </a:rPr>
              <a:t>Have a wonderful Thanksgiving!</a:t>
            </a:r>
          </a:p>
          <a:p>
            <a:endParaRPr lang="en-US" dirty="0"/>
          </a:p>
        </p:txBody>
      </p:sp>
    </p:spTree>
    <p:extLst>
      <p:ext uri="{BB962C8B-B14F-4D97-AF65-F5344CB8AC3E}">
        <p14:creationId xmlns:p14="http://schemas.microsoft.com/office/powerpoint/2010/main" val="263107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4041155-A13E-A6D7-FB8C-B4AC398E7E8B}"/>
              </a:ext>
            </a:extLst>
          </p:cNvPr>
          <p:cNvSpPr/>
          <p:nvPr/>
        </p:nvSpPr>
        <p:spPr>
          <a:xfrm>
            <a:off x="4537591" y="31983"/>
            <a:ext cx="617002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cap="none" spc="0" dirty="0">
                <a:ln w="6600">
                  <a:solidFill>
                    <a:schemeClr val="accent2"/>
                  </a:solidFill>
                  <a:prstDash val="solid"/>
                </a:ln>
                <a:effectLst>
                  <a:outerShdw dist="38100" dir="2700000" algn="tl" rotWithShape="0">
                    <a:schemeClr val="accent2"/>
                  </a:outerShdw>
                </a:effectLst>
                <a:latin typeface="+mj-lt"/>
                <a:ea typeface="+mj-ea"/>
                <a:cs typeface="+mj-cs"/>
              </a:rPr>
              <a:t>Upcoming Training &amp; Events</a:t>
            </a:r>
          </a:p>
        </p:txBody>
      </p:sp>
      <p:sp>
        <p:nvSpPr>
          <p:cNvPr id="4" name="TextBox 3">
            <a:extLst>
              <a:ext uri="{FF2B5EF4-FFF2-40B4-BE49-F238E27FC236}">
                <a16:creationId xmlns:a16="http://schemas.microsoft.com/office/drawing/2014/main" id="{9EFBA272-FC56-CBEA-120D-4AE3A7425B54}"/>
              </a:ext>
            </a:extLst>
          </p:cNvPr>
          <p:cNvSpPr txBox="1"/>
          <p:nvPr/>
        </p:nvSpPr>
        <p:spPr>
          <a:xfrm>
            <a:off x="1633058" y="5763701"/>
            <a:ext cx="9449910" cy="1354217"/>
          </a:xfrm>
          <a:prstGeom prst="rect">
            <a:avLst/>
          </a:prstGeom>
          <a:noFill/>
        </p:spPr>
        <p:txBody>
          <a:bodyPr wrap="square" rtlCol="0">
            <a:spAutoFit/>
          </a:bodyPr>
          <a:lstStyle/>
          <a:p>
            <a:pPr>
              <a:spcAft>
                <a:spcPts val="600"/>
              </a:spcAft>
            </a:pPr>
            <a:r>
              <a:rPr lang="en-US" i="1" dirty="0">
                <a:solidFill>
                  <a:srgbClr val="FF0000"/>
                </a:solidFill>
                <a:latin typeface="Adobe Devanagari" panose="02040503050201020203" pitchFamily="18" charset="0"/>
                <a:cs typeface="Adobe Devanagari" panose="02040503050201020203" pitchFamily="18" charset="0"/>
              </a:rPr>
              <a:t>Make sure to subscribe to CHC Agency emails and join our chat group for additional trainings and events.</a:t>
            </a:r>
          </a:p>
          <a:p>
            <a:pPr algn="ctr">
              <a:spcAft>
                <a:spcPts val="600"/>
              </a:spcAft>
            </a:pPr>
            <a:r>
              <a:rPr lang="en-US" sz="3600" b="1" dirty="0">
                <a:hlinkClick r:id="rId2"/>
              </a:rPr>
              <a:t>www.chcagents.com</a:t>
            </a:r>
            <a:endParaRPr lang="en-US" sz="3600" b="1" dirty="0"/>
          </a:p>
          <a:p>
            <a:pPr>
              <a:spcAft>
                <a:spcPts val="600"/>
              </a:spcAft>
            </a:pPr>
            <a:r>
              <a:rPr lang="en-US" dirty="0"/>
              <a:t>  </a:t>
            </a:r>
          </a:p>
        </p:txBody>
      </p:sp>
      <p:graphicFrame>
        <p:nvGraphicFramePr>
          <p:cNvPr id="10" name="Content Placeholder 2">
            <a:extLst>
              <a:ext uri="{FF2B5EF4-FFF2-40B4-BE49-F238E27FC236}">
                <a16:creationId xmlns:a16="http://schemas.microsoft.com/office/drawing/2014/main" id="{E0B92369-FFCE-D832-A076-E00B6BC8032D}"/>
              </a:ext>
            </a:extLst>
          </p:cNvPr>
          <p:cNvGraphicFramePr>
            <a:graphicFrameLocks noGrp="1"/>
          </p:cNvGraphicFramePr>
          <p:nvPr>
            <p:ph idx="1"/>
            <p:extLst>
              <p:ext uri="{D42A27DB-BD31-4B8C-83A1-F6EECF244321}">
                <p14:modId xmlns:p14="http://schemas.microsoft.com/office/powerpoint/2010/main" val="129222354"/>
              </p:ext>
            </p:extLst>
          </p:nvPr>
        </p:nvGraphicFramePr>
        <p:xfrm>
          <a:off x="4162244" y="1441561"/>
          <a:ext cx="6920724" cy="4062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9CA2F82B-CDDE-4D78-21C7-191294687761}"/>
              </a:ext>
            </a:extLst>
          </p:cNvPr>
          <p:cNvPicPr>
            <a:picLocks noChangeAspect="1"/>
          </p:cNvPicPr>
          <p:nvPr/>
        </p:nvPicPr>
        <p:blipFill>
          <a:blip r:embed="rId8"/>
          <a:stretch>
            <a:fillRect/>
          </a:stretch>
        </p:blipFill>
        <p:spPr>
          <a:xfrm>
            <a:off x="2031567" y="168355"/>
            <a:ext cx="2105025" cy="2171700"/>
          </a:xfrm>
          <a:prstGeom prst="rect">
            <a:avLst/>
          </a:prstGeom>
        </p:spPr>
      </p:pic>
    </p:spTree>
    <p:extLst>
      <p:ext uri="{BB962C8B-B14F-4D97-AF65-F5344CB8AC3E}">
        <p14:creationId xmlns:p14="http://schemas.microsoft.com/office/powerpoint/2010/main" val="21929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F647-A7C1-2095-D524-D03151AE3894}"/>
              </a:ext>
            </a:extLst>
          </p:cNvPr>
          <p:cNvSpPr>
            <a:spLocks noGrp="1"/>
          </p:cNvSpPr>
          <p:nvPr>
            <p:ph type="title"/>
          </p:nvPr>
        </p:nvSpPr>
        <p:spPr>
          <a:xfrm>
            <a:off x="839788" y="141747"/>
            <a:ext cx="10515600" cy="1325563"/>
          </a:xfrm>
        </p:spPr>
        <p:txBody>
          <a:bodyPr/>
          <a:lstStyle/>
          <a:p>
            <a:pPr algn="ctr"/>
            <a:r>
              <a:rPr lang="en-US" b="1" dirty="0">
                <a:solidFill>
                  <a:schemeClr val="accent2">
                    <a:lumMod val="75000"/>
                  </a:schemeClr>
                </a:solidFill>
              </a:rPr>
              <a:t>COMPASS HEALTH CONSULTANTS UPDATES</a:t>
            </a:r>
          </a:p>
        </p:txBody>
      </p:sp>
      <p:sp>
        <p:nvSpPr>
          <p:cNvPr id="3" name="Content Placeholder 2">
            <a:extLst>
              <a:ext uri="{FF2B5EF4-FFF2-40B4-BE49-F238E27FC236}">
                <a16:creationId xmlns:a16="http://schemas.microsoft.com/office/drawing/2014/main" id="{38ADF5E0-0E93-E32A-923F-1C9D3D390257}"/>
              </a:ext>
            </a:extLst>
          </p:cNvPr>
          <p:cNvSpPr>
            <a:spLocks noGrp="1"/>
          </p:cNvSpPr>
          <p:nvPr>
            <p:ph sz="half" idx="2"/>
          </p:nvPr>
        </p:nvSpPr>
        <p:spPr>
          <a:xfrm>
            <a:off x="3003214" y="1499701"/>
            <a:ext cx="5235180" cy="365716"/>
          </a:xfrm>
        </p:spPr>
        <p:txBody>
          <a:bodyPr>
            <a:normAutofit fontScale="62500" lnSpcReduction="20000"/>
          </a:bodyPr>
          <a:lstStyle/>
          <a:p>
            <a:pPr marL="0" indent="0" algn="l">
              <a:buNone/>
            </a:pPr>
            <a:r>
              <a:rPr lang="en-US" sz="2900" b="0" i="0" dirty="0">
                <a:solidFill>
                  <a:srgbClr val="000000"/>
                </a:solidFill>
                <a:effectLst/>
                <a:latin typeface="tahoma" panose="020B0604030504040204" pitchFamily="34" charset="0"/>
              </a:rPr>
              <a:t>IHP </a:t>
            </a:r>
            <a:r>
              <a:rPr lang="en-US" sz="2900" dirty="0">
                <a:solidFill>
                  <a:srgbClr val="000000"/>
                </a:solidFill>
                <a:latin typeface="tahoma" panose="020B0604030504040204" pitchFamily="34" charset="0"/>
              </a:rPr>
              <a:t>S</a:t>
            </a:r>
            <a:r>
              <a:rPr lang="en-US" sz="2900" b="0" i="0" dirty="0">
                <a:solidFill>
                  <a:srgbClr val="000000"/>
                </a:solidFill>
                <a:effectLst/>
                <a:latin typeface="tahoma" panose="020B0604030504040204" pitchFamily="34" charset="0"/>
              </a:rPr>
              <a:t>upport </a:t>
            </a:r>
            <a:r>
              <a:rPr lang="en-US" sz="2900" dirty="0">
                <a:solidFill>
                  <a:srgbClr val="000000"/>
                </a:solidFill>
                <a:latin typeface="tahoma" panose="020B0604030504040204" pitchFamily="34" charset="0"/>
              </a:rPr>
              <a:t>E</a:t>
            </a:r>
            <a:r>
              <a:rPr lang="en-US" sz="2900" b="0" i="0" dirty="0">
                <a:solidFill>
                  <a:srgbClr val="000000"/>
                </a:solidFill>
                <a:effectLst/>
                <a:latin typeface="tahoma" panose="020B0604030504040204" pitchFamily="34" charset="0"/>
              </a:rPr>
              <a:t>mail </a:t>
            </a:r>
            <a:r>
              <a:rPr lang="en-US" sz="2900" b="0" i="0" u="sng" dirty="0">
                <a:solidFill>
                  <a:srgbClr val="0066CC"/>
                </a:solidFill>
                <a:effectLst/>
                <a:latin typeface="tahoma" panose="020B0604030504040204" pitchFamily="34" charset="0"/>
              </a:rPr>
              <a:t>agentsupport@chcquotes.com</a:t>
            </a:r>
            <a:endParaRPr lang="en-US" sz="2900" b="0" i="0" dirty="0">
              <a:solidFill>
                <a:srgbClr val="000000"/>
              </a:solidFill>
              <a:effectLst/>
              <a:latin typeface="tahoma" panose="020B0604030504040204" pitchFamily="34" charset="0"/>
            </a:endParaRPr>
          </a:p>
          <a:p>
            <a:endParaRPr lang="en-US" dirty="0"/>
          </a:p>
        </p:txBody>
      </p:sp>
      <p:sp>
        <p:nvSpPr>
          <p:cNvPr id="8" name="TextBox 7">
            <a:extLst>
              <a:ext uri="{FF2B5EF4-FFF2-40B4-BE49-F238E27FC236}">
                <a16:creationId xmlns:a16="http://schemas.microsoft.com/office/drawing/2014/main" id="{408598C7-C19E-D43E-F59C-E1331D4CD5AC}"/>
              </a:ext>
            </a:extLst>
          </p:cNvPr>
          <p:cNvSpPr txBox="1"/>
          <p:nvPr/>
        </p:nvSpPr>
        <p:spPr>
          <a:xfrm>
            <a:off x="5620804" y="5711651"/>
            <a:ext cx="6096275" cy="707886"/>
          </a:xfrm>
          <a:prstGeom prst="rect">
            <a:avLst/>
          </a:prstGeom>
          <a:noFill/>
        </p:spPr>
        <p:txBody>
          <a:bodyPr wrap="square">
            <a:spAutoFit/>
          </a:bodyPr>
          <a:lstStyle/>
          <a:p>
            <a:r>
              <a:rPr lang="en-US" sz="2000" dirty="0"/>
              <a:t>Duration and renewals of 2022 short-term medical plans by state available.</a:t>
            </a:r>
          </a:p>
        </p:txBody>
      </p:sp>
      <p:pic>
        <p:nvPicPr>
          <p:cNvPr id="10" name="Picture 9">
            <a:extLst>
              <a:ext uri="{FF2B5EF4-FFF2-40B4-BE49-F238E27FC236}">
                <a16:creationId xmlns:a16="http://schemas.microsoft.com/office/drawing/2014/main" id="{BBAFE379-B086-BD11-9B04-658CBEFF9EFA}"/>
              </a:ext>
            </a:extLst>
          </p:cNvPr>
          <p:cNvPicPr>
            <a:picLocks noChangeAspect="1"/>
          </p:cNvPicPr>
          <p:nvPr/>
        </p:nvPicPr>
        <p:blipFill>
          <a:blip r:embed="rId2"/>
          <a:stretch>
            <a:fillRect/>
          </a:stretch>
        </p:blipFill>
        <p:spPr>
          <a:xfrm>
            <a:off x="4133149" y="5512513"/>
            <a:ext cx="1009650" cy="1038225"/>
          </a:xfrm>
          <a:prstGeom prst="rect">
            <a:avLst/>
          </a:prstGeom>
        </p:spPr>
      </p:pic>
      <p:pic>
        <p:nvPicPr>
          <p:cNvPr id="11" name="Picture 10">
            <a:extLst>
              <a:ext uri="{FF2B5EF4-FFF2-40B4-BE49-F238E27FC236}">
                <a16:creationId xmlns:a16="http://schemas.microsoft.com/office/drawing/2014/main" id="{062C47FF-6605-B92A-6AD7-389511AE48E5}"/>
              </a:ext>
            </a:extLst>
          </p:cNvPr>
          <p:cNvPicPr>
            <a:picLocks noChangeAspect="1"/>
          </p:cNvPicPr>
          <p:nvPr/>
        </p:nvPicPr>
        <p:blipFill>
          <a:blip r:embed="rId3"/>
          <a:stretch>
            <a:fillRect/>
          </a:stretch>
        </p:blipFill>
        <p:spPr>
          <a:xfrm>
            <a:off x="1092797" y="3624975"/>
            <a:ext cx="1523870" cy="1523870"/>
          </a:xfrm>
          <a:prstGeom prst="rect">
            <a:avLst/>
          </a:prstGeom>
        </p:spPr>
      </p:pic>
      <p:sp>
        <p:nvSpPr>
          <p:cNvPr id="12" name="TextBox 11">
            <a:extLst>
              <a:ext uri="{FF2B5EF4-FFF2-40B4-BE49-F238E27FC236}">
                <a16:creationId xmlns:a16="http://schemas.microsoft.com/office/drawing/2014/main" id="{6C28A598-EBE1-0B9A-BEC0-0489E3313275}"/>
              </a:ext>
            </a:extLst>
          </p:cNvPr>
          <p:cNvSpPr txBox="1"/>
          <p:nvPr/>
        </p:nvSpPr>
        <p:spPr>
          <a:xfrm>
            <a:off x="3003214" y="4004444"/>
            <a:ext cx="5493489" cy="461665"/>
          </a:xfrm>
          <a:prstGeom prst="rect">
            <a:avLst/>
          </a:prstGeom>
          <a:noFill/>
        </p:spPr>
        <p:txBody>
          <a:bodyPr wrap="square">
            <a:spAutoFit/>
          </a:bodyPr>
          <a:lstStyle/>
          <a:p>
            <a:r>
              <a:rPr lang="en-US" sz="2400" dirty="0"/>
              <a:t>Must have 150 APPS for HST Partnership</a:t>
            </a:r>
          </a:p>
        </p:txBody>
      </p:sp>
      <p:pic>
        <p:nvPicPr>
          <p:cNvPr id="14" name="Picture 13">
            <a:extLst>
              <a:ext uri="{FF2B5EF4-FFF2-40B4-BE49-F238E27FC236}">
                <a16:creationId xmlns:a16="http://schemas.microsoft.com/office/drawing/2014/main" id="{5B99DDC8-3174-7774-F4FF-4E968800EB1C}"/>
              </a:ext>
            </a:extLst>
          </p:cNvPr>
          <p:cNvPicPr>
            <a:picLocks noChangeAspect="1"/>
          </p:cNvPicPr>
          <p:nvPr/>
        </p:nvPicPr>
        <p:blipFill>
          <a:blip r:embed="rId4"/>
          <a:stretch>
            <a:fillRect/>
          </a:stretch>
        </p:blipFill>
        <p:spPr>
          <a:xfrm>
            <a:off x="836612" y="1306369"/>
            <a:ext cx="2036240" cy="957155"/>
          </a:xfrm>
          <a:prstGeom prst="rect">
            <a:avLst/>
          </a:prstGeom>
        </p:spPr>
      </p:pic>
      <p:sp>
        <p:nvSpPr>
          <p:cNvPr id="23" name="TextBox 22">
            <a:extLst>
              <a:ext uri="{FF2B5EF4-FFF2-40B4-BE49-F238E27FC236}">
                <a16:creationId xmlns:a16="http://schemas.microsoft.com/office/drawing/2014/main" id="{6478200E-BF35-6F01-9A46-0B38ACF1F78F}"/>
              </a:ext>
            </a:extLst>
          </p:cNvPr>
          <p:cNvSpPr txBox="1"/>
          <p:nvPr/>
        </p:nvSpPr>
        <p:spPr>
          <a:xfrm>
            <a:off x="5828209" y="2557930"/>
            <a:ext cx="6096275" cy="400110"/>
          </a:xfrm>
          <a:prstGeom prst="rect">
            <a:avLst/>
          </a:prstGeom>
          <a:noFill/>
        </p:spPr>
        <p:txBody>
          <a:bodyPr wrap="square">
            <a:spAutoFit/>
          </a:bodyPr>
          <a:lstStyle/>
          <a:p>
            <a:r>
              <a:rPr lang="en-US" sz="2000" dirty="0"/>
              <a:t>Disability – Updated training added to agency portal.</a:t>
            </a:r>
          </a:p>
        </p:txBody>
      </p:sp>
      <p:pic>
        <p:nvPicPr>
          <p:cNvPr id="24" name="Picture 23">
            <a:extLst>
              <a:ext uri="{FF2B5EF4-FFF2-40B4-BE49-F238E27FC236}">
                <a16:creationId xmlns:a16="http://schemas.microsoft.com/office/drawing/2014/main" id="{FF37DC22-EA9F-2888-CF5A-9EB2FC2E60BC}"/>
              </a:ext>
            </a:extLst>
          </p:cNvPr>
          <p:cNvPicPr>
            <a:picLocks noChangeAspect="1"/>
          </p:cNvPicPr>
          <p:nvPr/>
        </p:nvPicPr>
        <p:blipFill>
          <a:blip r:embed="rId5"/>
          <a:stretch>
            <a:fillRect/>
          </a:stretch>
        </p:blipFill>
        <p:spPr>
          <a:xfrm>
            <a:off x="3617248" y="2287025"/>
            <a:ext cx="1802440" cy="941920"/>
          </a:xfrm>
          <a:prstGeom prst="rect">
            <a:avLst/>
          </a:prstGeom>
        </p:spPr>
      </p:pic>
    </p:spTree>
    <p:extLst>
      <p:ext uri="{BB962C8B-B14F-4D97-AF65-F5344CB8AC3E}">
        <p14:creationId xmlns:p14="http://schemas.microsoft.com/office/powerpoint/2010/main" val="236918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6293BF-0F45-A996-D966-6762A2EF1235}"/>
              </a:ext>
            </a:extLst>
          </p:cNvPr>
          <p:cNvSpPr>
            <a:spLocks noGrp="1"/>
          </p:cNvSpPr>
          <p:nvPr>
            <p:ph type="title"/>
          </p:nvPr>
        </p:nvSpPr>
        <p:spPr>
          <a:xfrm>
            <a:off x="572493" y="238539"/>
            <a:ext cx="11018520" cy="1434415"/>
          </a:xfrm>
        </p:spPr>
        <p:txBody>
          <a:bodyPr anchor="b">
            <a:normAutofit/>
          </a:bodyPr>
          <a:lstStyle/>
          <a:p>
            <a:r>
              <a:rPr lang="en-US" sz="5400" dirty="0"/>
              <a:t>TOPBROKER UPDATES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644EE8-4033-11EE-FCCB-CA2D92932FC5}"/>
              </a:ext>
            </a:extLst>
          </p:cNvPr>
          <p:cNvSpPr>
            <a:spLocks noGrp="1"/>
          </p:cNvSpPr>
          <p:nvPr>
            <p:ph idx="1"/>
          </p:nvPr>
        </p:nvSpPr>
        <p:spPr>
          <a:xfrm>
            <a:off x="572493" y="2071316"/>
            <a:ext cx="6713552" cy="4119172"/>
          </a:xfrm>
        </p:spPr>
        <p:txBody>
          <a:bodyPr anchor="t">
            <a:normAutofit lnSpcReduction="10000"/>
          </a:bodyPr>
          <a:lstStyle/>
          <a:p>
            <a:r>
              <a:rPr lang="en-US" sz="2200" dirty="0"/>
              <a:t>TopBroker Suspensions – TopBroker is monitored biweekly for inactivity and balances owed. </a:t>
            </a:r>
          </a:p>
          <a:p>
            <a:r>
              <a:rPr lang="en-US" sz="2200" dirty="0"/>
              <a:t>Keep TopBroker Active - Transfer Marketing Money, Add a CC.</a:t>
            </a:r>
          </a:p>
          <a:p>
            <a:r>
              <a:rPr lang="en-US" sz="2200" dirty="0"/>
              <a:t>CHC Exclusive Carriers have Lead Credits!!!!!</a:t>
            </a:r>
          </a:p>
          <a:p>
            <a:r>
              <a:rPr lang="en-US" sz="2200" dirty="0"/>
              <a:t>You will not receive lead or marketing credit of you do not submit business in TopBroker.</a:t>
            </a:r>
          </a:p>
          <a:p>
            <a:r>
              <a:rPr lang="en-US" sz="2200" dirty="0"/>
              <a:t>MKG Leads will increase to $19 per lead.  EFFECTIVE December 1</a:t>
            </a:r>
            <a:r>
              <a:rPr lang="en-US" sz="2200" baseline="30000" dirty="0"/>
              <a:t>st</a:t>
            </a:r>
            <a:r>
              <a:rPr lang="en-US" sz="2200" dirty="0"/>
              <a:t>.</a:t>
            </a:r>
          </a:p>
          <a:p>
            <a:r>
              <a:rPr lang="en-US" sz="2200" dirty="0"/>
              <a:t>A new bucket for ACA leads is being added.  Each lead will be in real time at a cost of $4 per lead. </a:t>
            </a:r>
            <a:r>
              <a:rPr lang="en-US" sz="2000" i="1" dirty="0">
                <a:solidFill>
                  <a:schemeClr val="bg1">
                    <a:lumMod val="50000"/>
                  </a:schemeClr>
                </a:solidFill>
              </a:rPr>
              <a:t>Where do you want your ACA Leads?</a:t>
            </a:r>
          </a:p>
          <a:p>
            <a:endParaRPr lang="en-US" sz="2200" dirty="0"/>
          </a:p>
          <a:p>
            <a:endParaRPr lang="en-US" sz="2200" dirty="0"/>
          </a:p>
        </p:txBody>
      </p:sp>
      <p:pic>
        <p:nvPicPr>
          <p:cNvPr id="4" name="Picture 3">
            <a:extLst>
              <a:ext uri="{FF2B5EF4-FFF2-40B4-BE49-F238E27FC236}">
                <a16:creationId xmlns:a16="http://schemas.microsoft.com/office/drawing/2014/main" id="{75C8CC92-3F8D-D1E1-BFEB-E77552150C6E}"/>
              </a:ext>
            </a:extLst>
          </p:cNvPr>
          <p:cNvPicPr>
            <a:picLocks noChangeAspect="1"/>
          </p:cNvPicPr>
          <p:nvPr/>
        </p:nvPicPr>
        <p:blipFill rotWithShape="1">
          <a:blip r:embed="rId2"/>
          <a:srcRect r="3796" b="2"/>
          <a:stretch/>
        </p:blipFill>
        <p:spPr>
          <a:xfrm>
            <a:off x="7675658" y="2093976"/>
            <a:ext cx="3941064" cy="4096512"/>
          </a:xfrm>
          <a:prstGeom prst="rect">
            <a:avLst/>
          </a:prstGeom>
        </p:spPr>
      </p:pic>
    </p:spTree>
    <p:extLst>
      <p:ext uri="{BB962C8B-B14F-4D97-AF65-F5344CB8AC3E}">
        <p14:creationId xmlns:p14="http://schemas.microsoft.com/office/powerpoint/2010/main" val="318937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F7B4422-6A02-18C1-F839-D3531265950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IHP Group Plan Update</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3F1633C-E802-028D-49C5-4214BD2887A1}"/>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dirty="0"/>
              <a:t>We have started the group.</a:t>
            </a:r>
          </a:p>
          <a:p>
            <a:pPr indent="-228600">
              <a:buFont typeface="Arial" panose="020B0604020202020204" pitchFamily="34" charset="0"/>
              <a:buChar char="•"/>
            </a:pPr>
            <a:r>
              <a:rPr lang="en-US" sz="2200" dirty="0"/>
              <a:t>There is still time to join.</a:t>
            </a:r>
          </a:p>
          <a:p>
            <a:pPr indent="-228600">
              <a:buFont typeface="Arial" panose="020B0604020202020204" pitchFamily="34" charset="0"/>
              <a:buChar char="•"/>
            </a:pPr>
            <a:r>
              <a:rPr lang="en-US" sz="2200" dirty="0"/>
              <a:t>CHC will contribute $100 </a:t>
            </a:r>
          </a:p>
          <a:p>
            <a:pPr indent="-228600">
              <a:buFont typeface="Arial" panose="020B0604020202020204" pitchFamily="34" charset="0"/>
              <a:buChar char="•"/>
            </a:pPr>
            <a:r>
              <a:rPr lang="en-US" sz="2200" dirty="0"/>
              <a:t>Cards will arrive after Dec 1</a:t>
            </a:r>
            <a:r>
              <a:rPr lang="en-US" sz="2200" baseline="30000" dirty="0"/>
              <a:t>st</a:t>
            </a:r>
            <a:r>
              <a:rPr lang="en-US" sz="2200" dirty="0"/>
              <a:t>.</a:t>
            </a:r>
          </a:p>
          <a:p>
            <a:pPr indent="-228600">
              <a:buFont typeface="Arial" panose="020B0604020202020204" pitchFamily="34" charset="0"/>
              <a:buChar char="•"/>
            </a:pPr>
            <a:r>
              <a:rPr lang="en-US" sz="2200" dirty="0"/>
              <a:t>Must be paid by the 15</a:t>
            </a:r>
            <a:r>
              <a:rPr lang="en-US" sz="2200" baseline="30000" dirty="0"/>
              <a:t>th</a:t>
            </a:r>
            <a:r>
              <a:rPr lang="en-US" sz="2200" dirty="0"/>
              <a:t> month prior.</a:t>
            </a:r>
          </a:p>
          <a:p>
            <a:pPr indent="-228600">
              <a:buFont typeface="Arial" panose="020B0604020202020204" pitchFamily="34" charset="0"/>
              <a:buChar char="•"/>
            </a:pPr>
            <a:r>
              <a:rPr lang="en-US" sz="2200" dirty="0"/>
              <a:t>Peggy will handle payments monthly.</a:t>
            </a:r>
          </a:p>
          <a:p>
            <a:pPr indent="-228600">
              <a:buFont typeface="Arial" panose="020B0604020202020204" pitchFamily="34" charset="0"/>
              <a:buChar char="•"/>
            </a:pPr>
            <a:endParaRPr lang="en-US" sz="2200" b="1" dirty="0"/>
          </a:p>
          <a:p>
            <a:pPr indent="-228600">
              <a:buFont typeface="Arial" panose="020B0604020202020204" pitchFamily="34" charset="0"/>
              <a:buChar char="•"/>
            </a:pPr>
            <a:endParaRPr lang="en-US" sz="2200" dirty="0"/>
          </a:p>
        </p:txBody>
      </p:sp>
      <p:pic>
        <p:nvPicPr>
          <p:cNvPr id="9" name="Content Placeholder 8" descr="Table&#10;&#10;Description automatically generated">
            <a:extLst>
              <a:ext uri="{FF2B5EF4-FFF2-40B4-BE49-F238E27FC236}">
                <a16:creationId xmlns:a16="http://schemas.microsoft.com/office/drawing/2014/main" id="{FB375A00-B382-26DA-E84D-A8E706DF1D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453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7782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F7B4422-6A02-18C1-F839-D3531265950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t>CHC Group Update</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63F1633C-E802-028D-49C5-4214BD2887A1}"/>
              </a:ext>
            </a:extLst>
          </p:cNvPr>
          <p:cNvSpPr>
            <a:spLocks noGrp="1"/>
          </p:cNvSpPr>
          <p:nvPr>
            <p:ph type="body" sz="half" idx="2"/>
          </p:nvPr>
        </p:nvSpPr>
        <p:spPr>
          <a:xfrm>
            <a:off x="572493" y="2071315"/>
            <a:ext cx="6713552" cy="4648461"/>
          </a:xfrm>
        </p:spPr>
        <p:txBody>
          <a:bodyPr vert="horz" lIns="91440" tIns="45720" rIns="91440" bIns="45720" rtlCol="0" anchor="t">
            <a:normAutofit lnSpcReduction="10000"/>
          </a:bodyPr>
          <a:lstStyle/>
          <a:p>
            <a:endParaRPr lang="en-US" sz="2000" b="1" dirty="0"/>
          </a:p>
          <a:p>
            <a:pPr indent="-228600">
              <a:buFont typeface="Arial" panose="020B0604020202020204" pitchFamily="34" charset="0"/>
              <a:buChar char="•"/>
            </a:pPr>
            <a:endParaRPr lang="en-US" sz="2000" b="1" dirty="0"/>
          </a:p>
          <a:p>
            <a:pPr indent="-228600">
              <a:buFont typeface="Arial" panose="020B0604020202020204" pitchFamily="34" charset="0"/>
              <a:buChar char="•"/>
            </a:pPr>
            <a:r>
              <a:rPr lang="en-US" sz="2000" b="1" dirty="0"/>
              <a:t>Communication</a:t>
            </a:r>
            <a:r>
              <a:rPr lang="en-US" sz="2000" dirty="0"/>
              <a:t> – If there are issues, please notify CHC staff immediately.</a:t>
            </a:r>
          </a:p>
          <a:p>
            <a:r>
              <a:rPr lang="en-US" sz="2000" dirty="0"/>
              <a:t>CHC Group Division – </a:t>
            </a:r>
            <a:r>
              <a:rPr lang="en-US" sz="2000" dirty="0">
                <a:hlinkClick r:id="rId2"/>
              </a:rPr>
              <a:t>groupquotes@chcquotes.com</a:t>
            </a:r>
            <a:r>
              <a:rPr lang="en-US" sz="2000" dirty="0"/>
              <a:t>.</a:t>
            </a:r>
          </a:p>
          <a:p>
            <a:r>
              <a:rPr lang="en-US" sz="2000" dirty="0"/>
              <a:t>Bill Morrissey </a:t>
            </a:r>
            <a:r>
              <a:rPr lang="en-US" sz="2000" dirty="0">
                <a:hlinkClick r:id="rId3"/>
              </a:rPr>
              <a:t>–wmorrissey@chcquotes.com</a:t>
            </a:r>
            <a:endParaRPr lang="en-US" sz="2000" dirty="0"/>
          </a:p>
          <a:p>
            <a:r>
              <a:rPr lang="en-US" sz="2000" dirty="0"/>
              <a:t>Jan Ash – </a:t>
            </a:r>
            <a:r>
              <a:rPr lang="en-US" sz="2000" dirty="0">
                <a:hlinkClick r:id="rId4"/>
              </a:rPr>
              <a:t>jash@chcquotes.com</a:t>
            </a:r>
            <a:endParaRPr lang="en-US" sz="2000" dirty="0"/>
          </a:p>
          <a:p>
            <a:endParaRPr lang="en-US" sz="2000" dirty="0"/>
          </a:p>
          <a:p>
            <a:pPr indent="-228600">
              <a:buFont typeface="Arial" panose="020B0604020202020204" pitchFamily="34" charset="0"/>
              <a:buChar char="•"/>
            </a:pPr>
            <a:r>
              <a:rPr lang="en-US" sz="2000" dirty="0"/>
              <a:t>Respond to emails.  If  they are coming from ANYONE in the CHC staff, we are working and need an answer to ensure we are timely with your needs.</a:t>
            </a:r>
          </a:p>
          <a:p>
            <a:pPr indent="-228600">
              <a:buFont typeface="Arial" panose="020B0604020202020204" pitchFamily="34" charset="0"/>
              <a:buChar char="•"/>
            </a:pPr>
            <a:r>
              <a:rPr lang="en-US" sz="2000" dirty="0"/>
              <a:t>Respect timelines- If there is a deadline adhere to it.  Act immediately to ensure you receive the expected need.</a:t>
            </a:r>
          </a:p>
          <a:p>
            <a:pPr indent="-228600">
              <a:buFont typeface="Arial" panose="020B0604020202020204" pitchFamily="34" charset="0"/>
              <a:buChar char="•"/>
            </a:pPr>
            <a:endParaRPr lang="en-US" sz="2000" dirty="0"/>
          </a:p>
        </p:txBody>
      </p:sp>
      <p:pic>
        <p:nvPicPr>
          <p:cNvPr id="9" name="Content Placeholder 8" descr="Table&#10;&#10;Description automatically generated">
            <a:extLst>
              <a:ext uri="{FF2B5EF4-FFF2-40B4-BE49-F238E27FC236}">
                <a16:creationId xmlns:a16="http://schemas.microsoft.com/office/drawing/2014/main" id="{FB375A00-B382-26DA-E84D-A8E706DF1DA8}"/>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b="473"/>
          <a:stretch/>
        </p:blipFill>
        <p:spPr>
          <a:xfrm>
            <a:off x="7410893" y="1865376"/>
            <a:ext cx="4657059" cy="4836112"/>
          </a:xfrm>
          <a:prstGeom prst="rect">
            <a:avLst/>
          </a:prstGeom>
        </p:spPr>
      </p:pic>
    </p:spTree>
    <p:extLst>
      <p:ext uri="{BB962C8B-B14F-4D97-AF65-F5344CB8AC3E}">
        <p14:creationId xmlns:p14="http://schemas.microsoft.com/office/powerpoint/2010/main" val="40206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FBEE1-D697-AFA2-BABE-0B215D2768AA}"/>
              </a:ext>
            </a:extLst>
          </p:cNvPr>
          <p:cNvSpPr>
            <a:spLocks noGrp="1"/>
          </p:cNvSpPr>
          <p:nvPr>
            <p:ph type="title"/>
          </p:nvPr>
        </p:nvSpPr>
        <p:spPr>
          <a:xfrm>
            <a:off x="838200" y="167445"/>
            <a:ext cx="10515600" cy="1325563"/>
          </a:xfrm>
        </p:spPr>
        <p:txBody>
          <a:bodyPr/>
          <a:lstStyle/>
          <a:p>
            <a:pPr algn="ctr"/>
            <a:r>
              <a:rPr lang="en-US" sz="4400" b="1" i="1" dirty="0"/>
              <a:t>COMPASS HEALTH CONSULTANTS </a:t>
            </a:r>
            <a:br>
              <a:rPr lang="en-US" sz="4400" b="1" i="1" dirty="0"/>
            </a:br>
            <a:r>
              <a:rPr lang="en-US" sz="4400" b="1" i="1" dirty="0"/>
              <a:t>Open Enrollment Referral Program</a:t>
            </a:r>
            <a:endParaRPr lang="en-US" dirty="0"/>
          </a:p>
        </p:txBody>
      </p:sp>
      <p:sp>
        <p:nvSpPr>
          <p:cNvPr id="5" name="Content Placeholder 3">
            <a:extLst>
              <a:ext uri="{FF2B5EF4-FFF2-40B4-BE49-F238E27FC236}">
                <a16:creationId xmlns:a16="http://schemas.microsoft.com/office/drawing/2014/main" id="{744C22CC-01BE-E113-7E7A-CF59CCA8129A}"/>
              </a:ext>
            </a:extLst>
          </p:cNvPr>
          <p:cNvSpPr>
            <a:spLocks noGrp="1"/>
          </p:cNvSpPr>
          <p:nvPr>
            <p:ph sz="half" idx="1"/>
          </p:nvPr>
        </p:nvSpPr>
        <p:spPr>
          <a:xfrm>
            <a:off x="562017" y="1712064"/>
            <a:ext cx="5061543" cy="2413479"/>
          </a:xfrm>
          <a:solidFill>
            <a:schemeClr val="bg1"/>
          </a:solidFill>
        </p:spPr>
        <p:txBody>
          <a:bodyPr>
            <a:noAutofit/>
          </a:bodyPr>
          <a:lstStyle/>
          <a:p>
            <a:pPr marL="0" indent="0" algn="ctr">
              <a:buNone/>
            </a:pPr>
            <a:r>
              <a:rPr lang="en-US" sz="2400" b="1" dirty="0">
                <a:solidFill>
                  <a:schemeClr val="tx1">
                    <a:alpha val="60000"/>
                  </a:schemeClr>
                </a:solidFill>
              </a:rPr>
              <a:t>ACA Referral Program</a:t>
            </a:r>
          </a:p>
          <a:p>
            <a:pPr algn="ctr"/>
            <a:r>
              <a:rPr lang="en-US" sz="1600" dirty="0">
                <a:solidFill>
                  <a:schemeClr val="tx1">
                    <a:alpha val="60000"/>
                  </a:schemeClr>
                </a:solidFill>
              </a:rPr>
              <a:t>Send client info to </a:t>
            </a:r>
            <a:r>
              <a:rPr lang="en-US" sz="1600" dirty="0">
                <a:solidFill>
                  <a:schemeClr val="tx1">
                    <a:alpha val="60000"/>
                  </a:schemeClr>
                </a:solidFill>
                <a:hlinkClick r:id="rId2"/>
              </a:rPr>
              <a:t>acareferral@chcquotes.com</a:t>
            </a:r>
            <a:endParaRPr lang="en-US" sz="1600" dirty="0">
              <a:solidFill>
                <a:schemeClr val="tx1">
                  <a:alpha val="60000"/>
                </a:schemeClr>
              </a:solidFill>
            </a:endParaRPr>
          </a:p>
          <a:p>
            <a:pPr algn="ctr"/>
            <a:r>
              <a:rPr lang="en-US" sz="1600" dirty="0">
                <a:solidFill>
                  <a:schemeClr val="tx1">
                    <a:alpha val="60000"/>
                  </a:schemeClr>
                </a:solidFill>
              </a:rPr>
              <a:t>Agent will be paid $100 per submission.</a:t>
            </a:r>
          </a:p>
          <a:p>
            <a:pPr marL="0" indent="0" algn="ctr">
              <a:buNone/>
            </a:pPr>
            <a:r>
              <a:rPr lang="en-US" sz="2400" b="1" dirty="0">
                <a:solidFill>
                  <a:schemeClr val="tx1">
                    <a:alpha val="60000"/>
                  </a:schemeClr>
                </a:solidFill>
              </a:rPr>
              <a:t>Medicare Referral Program</a:t>
            </a:r>
          </a:p>
          <a:p>
            <a:pPr algn="ctr"/>
            <a:r>
              <a:rPr lang="en-US" sz="1600" dirty="0">
                <a:solidFill>
                  <a:schemeClr val="tx1">
                    <a:alpha val="60000"/>
                  </a:schemeClr>
                </a:solidFill>
              </a:rPr>
              <a:t>Send client info to </a:t>
            </a:r>
            <a:r>
              <a:rPr lang="en-US" sz="1600" dirty="0">
                <a:solidFill>
                  <a:schemeClr val="tx1">
                    <a:alpha val="60000"/>
                  </a:schemeClr>
                </a:solidFill>
                <a:hlinkClick r:id="rId3"/>
              </a:rPr>
              <a:t>medicarereferral@chcquotes.com</a:t>
            </a:r>
            <a:endParaRPr lang="en-US" sz="1600" dirty="0">
              <a:solidFill>
                <a:schemeClr val="tx1">
                  <a:alpha val="60000"/>
                </a:schemeClr>
              </a:solidFill>
            </a:endParaRPr>
          </a:p>
          <a:p>
            <a:pPr algn="ctr"/>
            <a:r>
              <a:rPr lang="en-US" sz="1600" dirty="0">
                <a:solidFill>
                  <a:schemeClr val="tx1">
                    <a:alpha val="60000"/>
                  </a:schemeClr>
                </a:solidFill>
              </a:rPr>
              <a:t>Agents will be paid $100 per submission.</a:t>
            </a:r>
          </a:p>
        </p:txBody>
      </p:sp>
      <p:sp>
        <p:nvSpPr>
          <p:cNvPr id="6" name="Content Placeholder 5">
            <a:extLst>
              <a:ext uri="{FF2B5EF4-FFF2-40B4-BE49-F238E27FC236}">
                <a16:creationId xmlns:a16="http://schemas.microsoft.com/office/drawing/2014/main" id="{234AC66A-FD98-220F-31BC-4855F7A00FD2}"/>
              </a:ext>
            </a:extLst>
          </p:cNvPr>
          <p:cNvSpPr txBox="1">
            <a:spLocks noGrp="1"/>
          </p:cNvSpPr>
          <p:nvPr>
            <p:ph sz="half" idx="2"/>
          </p:nvPr>
        </p:nvSpPr>
        <p:spPr>
          <a:xfrm>
            <a:off x="6792610" y="2384701"/>
            <a:ext cx="3163184" cy="1436291"/>
          </a:xfrm>
          <a:prstGeom prst="rect">
            <a:avLst/>
          </a:prstGeom>
          <a:solidFill>
            <a:schemeClr val="bg1"/>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64"/>
                </a:solidFill>
                <a:effectLst/>
                <a:uLnTx/>
                <a:uFillTx/>
                <a:latin typeface="Calibri" panose="020F0502020204030204" pitchFamily="34" charset="0"/>
                <a:ea typeface="+mn-ea"/>
                <a:cs typeface="Calibri" panose="020F0502020204030204" pitchFamily="34" charset="0"/>
              </a:rPr>
              <a:t>Robin Deck Hutchison</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C64"/>
                </a:solidFill>
                <a:effectLst/>
                <a:uLnTx/>
                <a:uFillTx/>
                <a:latin typeface="Calibri" panose="020F0502020204030204" pitchFamily="34" charset="0"/>
                <a:ea typeface="+mn-ea"/>
                <a:cs typeface="Calibri" panose="020F0502020204030204" pitchFamily="34" charset="0"/>
              </a:rPr>
              <a:t>Personal Lines Agent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150"/>
              </a:spcAft>
              <a:buClrTx/>
              <a:buSzTx/>
              <a:buFontTx/>
              <a:buNone/>
              <a:tabLst/>
              <a:defRPr/>
            </a:pPr>
            <a:r>
              <a:rPr kumimoji="0" lang="en-US" sz="1800" b="0" i="0" u="none" strike="noStrike" kern="1200" cap="none" spc="0" normalizeH="0" baseline="0" noProof="0" dirty="0">
                <a:ln>
                  <a:noFill/>
                </a:ln>
                <a:solidFill>
                  <a:srgbClr val="003C64"/>
                </a:solidFill>
                <a:effectLst/>
                <a:uLnTx/>
                <a:uFillTx/>
                <a:latin typeface="Calibri" panose="020F0502020204030204" pitchFamily="34" charset="0"/>
                <a:ea typeface="+mn-ea"/>
                <a:cs typeface="Calibri" panose="020F0502020204030204" pitchFamily="34" charset="0"/>
              </a:rPr>
              <a:t>941-376-8460 </a:t>
            </a:r>
            <a:r>
              <a:rPr kumimoji="0" lang="en-US" sz="1800" b="1" i="0" u="none" strike="noStrike" kern="1200" cap="none" spc="0" normalizeH="0" baseline="0" noProof="0" dirty="0">
                <a:ln>
                  <a:noFill/>
                </a:ln>
                <a:solidFill>
                  <a:srgbClr val="57B847"/>
                </a:solidFill>
                <a:effectLst/>
                <a:uLnTx/>
                <a:uFillTx/>
                <a:latin typeface="Calibri" panose="020F0502020204030204" pitchFamily="34" charset="0"/>
                <a:ea typeface="+mn-ea"/>
                <a:cs typeface="Calibri" panose="020F0502020204030204" pitchFamily="34" charset="0"/>
              </a:rPr>
              <a:t>Work</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150"/>
              </a:spcAft>
              <a:buClrTx/>
              <a:buSzTx/>
              <a:buFontTx/>
              <a:buNone/>
              <a:tabLst/>
              <a:defRPr/>
            </a:pPr>
            <a:r>
              <a:rPr kumimoji="0" lang="en-US" sz="1800" b="0" i="0" u="none" strike="noStrike" kern="1200" cap="none" spc="0" normalizeH="0" baseline="0" noProof="0" dirty="0">
                <a:ln>
                  <a:noFill/>
                </a:ln>
                <a:solidFill>
                  <a:srgbClr val="003C64"/>
                </a:solidFill>
                <a:effectLst/>
                <a:uLnTx/>
                <a:uFillTx/>
                <a:latin typeface="Calibri" panose="020F0502020204030204" pitchFamily="34" charset="0"/>
                <a:ea typeface="+mn-ea"/>
                <a:cs typeface="Calibri" panose="020F0502020204030204" pitchFamily="34" charset="0"/>
              </a:rPr>
              <a:t>941-724-8856 </a:t>
            </a:r>
            <a:r>
              <a:rPr kumimoji="0" lang="en-US" sz="1800" b="1" i="0" u="none" strike="noStrike" kern="1200" cap="none" spc="0" normalizeH="0" baseline="0" noProof="0" dirty="0">
                <a:ln>
                  <a:noFill/>
                </a:ln>
                <a:solidFill>
                  <a:srgbClr val="57B847"/>
                </a:solidFill>
                <a:effectLst/>
                <a:uLnTx/>
                <a:uFillTx/>
                <a:latin typeface="Calibri" panose="020F0502020204030204" pitchFamily="34" charset="0"/>
                <a:ea typeface="+mn-ea"/>
                <a:cs typeface="Calibri" panose="020F0502020204030204" pitchFamily="34" charset="0"/>
              </a:rPr>
              <a:t>Fax</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0000FF"/>
                </a:solidFill>
                <a:effectLst/>
                <a:uLnTx/>
                <a:uFillTx/>
                <a:latin typeface="Arial Nova" panose="020B0504020202020204" pitchFamily="34" charset="0"/>
                <a:ea typeface="+mn-ea"/>
                <a:cs typeface="+mn-cs"/>
              </a:rPr>
              <a:t>Robin.deck-hutchison@meadowbrook.com</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Content Placeholder 6">
            <a:extLst>
              <a:ext uri="{FF2B5EF4-FFF2-40B4-BE49-F238E27FC236}">
                <a16:creationId xmlns:a16="http://schemas.microsoft.com/office/drawing/2014/main" id="{FC25097F-AD1E-3F32-2E54-A728141AC809}"/>
              </a:ext>
            </a:extLst>
          </p:cNvPr>
          <p:cNvSpPr txBox="1">
            <a:spLocks/>
          </p:cNvSpPr>
          <p:nvPr/>
        </p:nvSpPr>
        <p:spPr>
          <a:xfrm>
            <a:off x="6792610" y="1712064"/>
            <a:ext cx="4449551" cy="453581"/>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b="1" dirty="0">
                <a:solidFill>
                  <a:schemeClr val="bg2">
                    <a:lumMod val="50000"/>
                  </a:schemeClr>
                </a:solidFill>
              </a:rPr>
              <a:t>FL Blue Referral Program</a:t>
            </a:r>
          </a:p>
          <a:p>
            <a:pPr marL="0" indent="0">
              <a:buFont typeface="Arial" panose="020B0604020202020204" pitchFamily="34" charset="0"/>
              <a:buNone/>
            </a:pPr>
            <a:endParaRPr lang="en-US" u="sng" dirty="0">
              <a:solidFill>
                <a:srgbClr val="0563C1"/>
              </a:solidFill>
              <a:latin typeface="Calibri" panose="020F0502020204030204" pitchFamily="34"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u="sng" dirty="0">
              <a:solidFill>
                <a:srgbClr val="0563C1"/>
              </a:solidFill>
              <a:latin typeface="Calibri" panose="020F0502020204030204" pitchFamily="34" charset="0"/>
            </a:endParaRPr>
          </a:p>
          <a:p>
            <a:pPr marL="0" indent="0">
              <a:buFont typeface="Arial" panose="020B0604020202020204" pitchFamily="34" charset="0"/>
              <a:buNone/>
            </a:pPr>
            <a:endParaRPr lang="en-US" u="sng" dirty="0">
              <a:solidFill>
                <a:srgbClr val="0563C1"/>
              </a:solidFill>
              <a:latin typeface="Calibri" panose="020F0502020204030204" pitchFamily="34" charset="0"/>
            </a:endParaRPr>
          </a:p>
          <a:p>
            <a:pPr marL="0" indent="0">
              <a:buFont typeface="Arial" panose="020B0604020202020204" pitchFamily="34" charset="0"/>
              <a:buNone/>
            </a:pPr>
            <a:endParaRPr lang="en-US" dirty="0"/>
          </a:p>
        </p:txBody>
      </p:sp>
      <p:pic>
        <p:nvPicPr>
          <p:cNvPr id="8" name="Picture 7">
            <a:extLst>
              <a:ext uri="{FF2B5EF4-FFF2-40B4-BE49-F238E27FC236}">
                <a16:creationId xmlns:a16="http://schemas.microsoft.com/office/drawing/2014/main" id="{FCEAB095-7E2D-273E-822F-D3E006D9DB4F}"/>
              </a:ext>
            </a:extLst>
          </p:cNvPr>
          <p:cNvPicPr>
            <a:picLocks noChangeAspect="1"/>
          </p:cNvPicPr>
          <p:nvPr/>
        </p:nvPicPr>
        <p:blipFill>
          <a:blip r:embed="rId4"/>
          <a:stretch>
            <a:fillRect/>
          </a:stretch>
        </p:blipFill>
        <p:spPr>
          <a:xfrm>
            <a:off x="10343616" y="2211509"/>
            <a:ext cx="1286367" cy="1609483"/>
          </a:xfrm>
          <a:prstGeom prst="rect">
            <a:avLst/>
          </a:prstGeom>
        </p:spPr>
      </p:pic>
      <p:sp>
        <p:nvSpPr>
          <p:cNvPr id="10" name="TextBox 9">
            <a:extLst>
              <a:ext uri="{FF2B5EF4-FFF2-40B4-BE49-F238E27FC236}">
                <a16:creationId xmlns:a16="http://schemas.microsoft.com/office/drawing/2014/main" id="{B6F45B3B-F246-A67D-DC3F-4F20A7FDE5BF}"/>
              </a:ext>
            </a:extLst>
          </p:cNvPr>
          <p:cNvSpPr txBox="1"/>
          <p:nvPr/>
        </p:nvSpPr>
        <p:spPr>
          <a:xfrm>
            <a:off x="1427083" y="4869340"/>
            <a:ext cx="10075322" cy="1600438"/>
          </a:xfrm>
          <a:prstGeom prst="rect">
            <a:avLst/>
          </a:prstGeom>
          <a:solidFill>
            <a:schemeClr val="accent4">
              <a:lumMod val="40000"/>
              <a:lumOff val="60000"/>
            </a:schemeClr>
          </a:solidFill>
        </p:spPr>
        <p:txBody>
          <a:bodyPr wrap="none" rtlCol="0">
            <a:spAutoFit/>
          </a:bodyPr>
          <a:lstStyle/>
          <a:p>
            <a:pPr marL="285750" indent="-285750">
              <a:buClr>
                <a:srgbClr val="FF0000"/>
              </a:buClr>
              <a:buFont typeface="Wingdings" panose="05000000000000000000" pitchFamily="2" charset="2"/>
              <a:buChar char="ü"/>
            </a:pPr>
            <a:r>
              <a:rPr lang="en-US" sz="2000" dirty="0">
                <a:latin typeface="Amasis MT Pro Medium" panose="02040604050005020304" pitchFamily="18" charset="0"/>
              </a:rPr>
              <a:t>Complete the required form to submit referrals.</a:t>
            </a:r>
          </a:p>
          <a:p>
            <a:pPr marL="285750" indent="-285750">
              <a:buClr>
                <a:srgbClr val="FF0000"/>
              </a:buClr>
              <a:buFont typeface="Wingdings" panose="05000000000000000000" pitchFamily="2" charset="2"/>
              <a:buChar char="ü"/>
            </a:pPr>
            <a:r>
              <a:rPr lang="en-US" sz="2000" dirty="0">
                <a:latin typeface="Amasis MT Pro Medium" panose="02040604050005020304" pitchFamily="18" charset="0"/>
              </a:rPr>
              <a:t>Do NOT send your referrals to multiple email addresses.  </a:t>
            </a:r>
          </a:p>
          <a:p>
            <a:pPr marL="285750" indent="-285750">
              <a:buClr>
                <a:srgbClr val="FF0000"/>
              </a:buClr>
              <a:buFont typeface="Wingdings" panose="05000000000000000000" pitchFamily="2" charset="2"/>
              <a:buChar char="ü"/>
            </a:pPr>
            <a:r>
              <a:rPr lang="en-US" sz="2000" dirty="0">
                <a:latin typeface="Amasis MT Pro Medium" panose="02040604050005020304" pitchFamily="18" charset="0"/>
              </a:rPr>
              <a:t>If your referral does not meet the minimum income, please refer them to Medicaid.</a:t>
            </a:r>
          </a:p>
          <a:p>
            <a:pPr marL="285750" indent="-285750">
              <a:buClr>
                <a:srgbClr val="FF0000"/>
              </a:buClr>
              <a:buFont typeface="Wingdings" panose="05000000000000000000" pitchFamily="2" charset="2"/>
              <a:buChar char="ü"/>
            </a:pPr>
            <a:r>
              <a:rPr lang="en-US" sz="2000" dirty="0">
                <a:latin typeface="Amasis MT Pro Medium" panose="02040604050005020304" pitchFamily="18" charset="0"/>
              </a:rPr>
              <a:t>Agents will be paid the referral fee when the policy is paid and in effect.</a:t>
            </a: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24388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5FAFB82-1794-7940-6221-CFD6D5E1FA5F}"/>
              </a:ext>
            </a:extLst>
          </p:cNvPr>
          <p:cNvPicPr>
            <a:picLocks noChangeAspect="1"/>
          </p:cNvPicPr>
          <p:nvPr/>
        </p:nvPicPr>
        <p:blipFill>
          <a:blip r:embed="rId2"/>
          <a:stretch>
            <a:fillRect/>
          </a:stretch>
        </p:blipFill>
        <p:spPr>
          <a:xfrm>
            <a:off x="960699" y="228599"/>
            <a:ext cx="10093123" cy="5581891"/>
          </a:xfrm>
          <a:prstGeom prst="rect">
            <a:avLst/>
          </a:prstGeom>
        </p:spPr>
      </p:pic>
    </p:spTree>
    <p:extLst>
      <p:ext uri="{BB962C8B-B14F-4D97-AF65-F5344CB8AC3E}">
        <p14:creationId xmlns:p14="http://schemas.microsoft.com/office/powerpoint/2010/main" val="6044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Freeform: Shape 1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831774-AF42-A997-EC5C-545F184D6986}"/>
              </a:ext>
            </a:extLst>
          </p:cNvPr>
          <p:cNvSpPr>
            <a:spLocks noGrp="1"/>
          </p:cNvSpPr>
          <p:nvPr>
            <p:ph type="title"/>
          </p:nvPr>
        </p:nvSpPr>
        <p:spPr>
          <a:xfrm>
            <a:off x="2311147" y="122746"/>
            <a:ext cx="7569706" cy="1052433"/>
          </a:xfrm>
        </p:spPr>
        <p:txBody>
          <a:bodyPr vert="horz" lIns="91440" tIns="45720" rIns="91440" bIns="45720" rtlCol="0" anchor="ctr">
            <a:normAutofit fontScale="90000"/>
          </a:bodyPr>
          <a:lstStyle/>
          <a:p>
            <a:pPr algn="ctr"/>
            <a:r>
              <a:rPr lang="en-US" sz="4100" kern="1200" dirty="0">
                <a:solidFill>
                  <a:schemeClr val="tx1"/>
                </a:solidFill>
                <a:latin typeface="+mj-lt"/>
                <a:ea typeface="+mj-ea"/>
                <a:cs typeface="+mj-cs"/>
              </a:rPr>
              <a:t>Agent Standings  </a:t>
            </a: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2022</a:t>
            </a:r>
          </a:p>
        </p:txBody>
      </p:sp>
      <p:sp>
        <p:nvSpPr>
          <p:cNvPr id="4" name="TextBox 3">
            <a:extLst>
              <a:ext uri="{FF2B5EF4-FFF2-40B4-BE49-F238E27FC236}">
                <a16:creationId xmlns:a16="http://schemas.microsoft.com/office/drawing/2014/main" id="{5497E0E6-680D-A496-4CDF-AC654710E869}"/>
              </a:ext>
            </a:extLst>
          </p:cNvPr>
          <p:cNvSpPr txBox="1"/>
          <p:nvPr/>
        </p:nvSpPr>
        <p:spPr>
          <a:xfrm>
            <a:off x="6863811" y="2625812"/>
            <a:ext cx="3884429" cy="4542948"/>
          </a:xfrm>
          <a:prstGeom prst="rect">
            <a:avLst/>
          </a:prstGeom>
        </p:spPr>
        <p:txBody>
          <a:bodyPr vert="horz" lIns="91440" tIns="45720" rIns="91440" bIns="45720" rtlCol="0" anchor="t">
            <a:noAutofit/>
          </a:bodyPr>
          <a:lstStyle/>
          <a:p>
            <a:pPr algn="ctr">
              <a:lnSpc>
                <a:spcPct val="90000"/>
              </a:lnSpc>
              <a:spcAft>
                <a:spcPts val="600"/>
              </a:spcAft>
            </a:pPr>
            <a:r>
              <a:rPr lang="en-US" dirty="0"/>
              <a:t>Top 10 Agents This Month	</a:t>
            </a:r>
          </a:p>
          <a:p>
            <a:pPr>
              <a:lnSpc>
                <a:spcPct val="90000"/>
              </a:lnSpc>
              <a:spcAft>
                <a:spcPts val="600"/>
              </a:spcAft>
            </a:pPr>
            <a:r>
              <a:rPr lang="en-US" dirty="0"/>
              <a:t>Rank	Name	                #Apps</a:t>
            </a:r>
          </a:p>
          <a:p>
            <a:pPr>
              <a:lnSpc>
                <a:spcPct val="90000"/>
              </a:lnSpc>
              <a:spcAft>
                <a:spcPts val="600"/>
              </a:spcAft>
            </a:pPr>
            <a:r>
              <a:rPr lang="en-US" dirty="0"/>
              <a:t>1	Jeffrey Seymour	157</a:t>
            </a:r>
          </a:p>
          <a:p>
            <a:pPr>
              <a:lnSpc>
                <a:spcPct val="90000"/>
              </a:lnSpc>
              <a:spcAft>
                <a:spcPts val="600"/>
              </a:spcAft>
            </a:pPr>
            <a:r>
              <a:rPr lang="en-US" dirty="0"/>
              <a:t>2	Jelisa Smith	148</a:t>
            </a:r>
          </a:p>
          <a:p>
            <a:pPr>
              <a:lnSpc>
                <a:spcPct val="90000"/>
              </a:lnSpc>
              <a:spcAft>
                <a:spcPts val="600"/>
              </a:spcAft>
            </a:pPr>
            <a:r>
              <a:rPr lang="en-US" dirty="0"/>
              <a:t>3	Jennifer Earp	82</a:t>
            </a:r>
          </a:p>
          <a:p>
            <a:pPr>
              <a:lnSpc>
                <a:spcPct val="90000"/>
              </a:lnSpc>
              <a:spcAft>
                <a:spcPts val="600"/>
              </a:spcAft>
            </a:pPr>
            <a:r>
              <a:rPr lang="en-US" dirty="0"/>
              <a:t>4	Paul Rosenthal	77</a:t>
            </a:r>
          </a:p>
          <a:p>
            <a:pPr>
              <a:lnSpc>
                <a:spcPct val="90000"/>
              </a:lnSpc>
              <a:spcAft>
                <a:spcPts val="600"/>
              </a:spcAft>
            </a:pPr>
            <a:r>
              <a:rPr lang="en-US" dirty="0"/>
              <a:t>5	Phillip Vogt	72</a:t>
            </a:r>
          </a:p>
          <a:p>
            <a:pPr>
              <a:lnSpc>
                <a:spcPct val="90000"/>
              </a:lnSpc>
              <a:spcAft>
                <a:spcPts val="600"/>
              </a:spcAft>
            </a:pPr>
            <a:r>
              <a:rPr lang="en-US" dirty="0"/>
              <a:t>6	Janine Mistretta	66</a:t>
            </a:r>
          </a:p>
          <a:p>
            <a:pPr>
              <a:lnSpc>
                <a:spcPct val="90000"/>
              </a:lnSpc>
              <a:spcAft>
                <a:spcPts val="600"/>
              </a:spcAft>
            </a:pPr>
            <a:r>
              <a:rPr lang="en-US" dirty="0"/>
              <a:t>7	Jamie Baumeister	52</a:t>
            </a:r>
          </a:p>
          <a:p>
            <a:pPr>
              <a:lnSpc>
                <a:spcPct val="90000"/>
              </a:lnSpc>
              <a:spcAft>
                <a:spcPts val="600"/>
              </a:spcAft>
            </a:pPr>
            <a:r>
              <a:rPr lang="en-US" dirty="0"/>
              <a:t>8	Faith Bratlie	50</a:t>
            </a:r>
          </a:p>
          <a:p>
            <a:pPr>
              <a:lnSpc>
                <a:spcPct val="90000"/>
              </a:lnSpc>
              <a:spcAft>
                <a:spcPts val="600"/>
              </a:spcAft>
            </a:pPr>
            <a:r>
              <a:rPr lang="en-US" dirty="0"/>
              <a:t>9	Tim McCormick	46</a:t>
            </a:r>
          </a:p>
          <a:p>
            <a:pPr>
              <a:lnSpc>
                <a:spcPct val="90000"/>
              </a:lnSpc>
              <a:spcAft>
                <a:spcPts val="600"/>
              </a:spcAft>
            </a:pPr>
            <a:r>
              <a:rPr lang="en-US" dirty="0"/>
              <a:t>10	John Hughes	44</a:t>
            </a:r>
          </a:p>
        </p:txBody>
      </p:sp>
      <p:sp>
        <p:nvSpPr>
          <p:cNvPr id="6" name="TextBox 5">
            <a:extLst>
              <a:ext uri="{FF2B5EF4-FFF2-40B4-BE49-F238E27FC236}">
                <a16:creationId xmlns:a16="http://schemas.microsoft.com/office/drawing/2014/main" id="{EDC6CA94-C544-BEDA-C262-04A19AF58648}"/>
              </a:ext>
            </a:extLst>
          </p:cNvPr>
          <p:cNvSpPr txBox="1"/>
          <p:nvPr/>
        </p:nvSpPr>
        <p:spPr>
          <a:xfrm>
            <a:off x="2251724" y="2476958"/>
            <a:ext cx="3629028" cy="4262705"/>
          </a:xfrm>
          <a:prstGeom prst="rect">
            <a:avLst/>
          </a:prstGeom>
          <a:noFill/>
        </p:spPr>
        <p:txBody>
          <a:bodyPr wrap="square">
            <a:spAutoFit/>
          </a:bodyPr>
          <a:lstStyle/>
          <a:p>
            <a:pPr algn="ctr">
              <a:spcAft>
                <a:spcPts val="600"/>
              </a:spcAft>
            </a:pPr>
            <a:r>
              <a:rPr lang="en-US" dirty="0"/>
              <a:t>Top 10 Agents Last Month	</a:t>
            </a:r>
          </a:p>
          <a:p>
            <a:pPr>
              <a:spcAft>
                <a:spcPts val="600"/>
              </a:spcAft>
            </a:pPr>
            <a:r>
              <a:rPr lang="en-US" dirty="0"/>
              <a:t>Rank	Name		#Apps</a:t>
            </a:r>
          </a:p>
          <a:p>
            <a:pPr>
              <a:spcAft>
                <a:spcPts val="600"/>
              </a:spcAft>
            </a:pPr>
            <a:r>
              <a:rPr lang="en-US" dirty="0"/>
              <a:t>1	Jeffrey Seymour	61</a:t>
            </a:r>
          </a:p>
          <a:p>
            <a:pPr>
              <a:spcAft>
                <a:spcPts val="600"/>
              </a:spcAft>
            </a:pPr>
            <a:r>
              <a:rPr lang="en-US" dirty="0"/>
              <a:t>2	Lairah Seymour	55</a:t>
            </a:r>
          </a:p>
          <a:p>
            <a:pPr>
              <a:spcAft>
                <a:spcPts val="600"/>
              </a:spcAft>
            </a:pPr>
            <a:r>
              <a:rPr lang="en-US" dirty="0"/>
              <a:t>3	Phillip Vogt	52</a:t>
            </a:r>
          </a:p>
          <a:p>
            <a:pPr>
              <a:spcAft>
                <a:spcPts val="600"/>
              </a:spcAft>
            </a:pPr>
            <a:r>
              <a:rPr lang="en-US" dirty="0"/>
              <a:t>4	Faith Bratlie	52</a:t>
            </a:r>
          </a:p>
          <a:p>
            <a:pPr>
              <a:spcAft>
                <a:spcPts val="600"/>
              </a:spcAft>
            </a:pPr>
            <a:r>
              <a:rPr lang="en-US" dirty="0"/>
              <a:t>5	Jennifer Earp	51</a:t>
            </a:r>
          </a:p>
          <a:p>
            <a:pPr>
              <a:spcAft>
                <a:spcPts val="600"/>
              </a:spcAft>
            </a:pPr>
            <a:r>
              <a:rPr lang="en-US" dirty="0"/>
              <a:t>6	Janet Rhonehouse	48</a:t>
            </a:r>
          </a:p>
          <a:p>
            <a:pPr>
              <a:spcAft>
                <a:spcPts val="600"/>
              </a:spcAft>
            </a:pPr>
            <a:r>
              <a:rPr lang="en-US" dirty="0"/>
              <a:t>7	Jamie Baumeister	44</a:t>
            </a:r>
          </a:p>
          <a:p>
            <a:pPr>
              <a:spcAft>
                <a:spcPts val="600"/>
              </a:spcAft>
            </a:pPr>
            <a:r>
              <a:rPr lang="en-US" dirty="0"/>
              <a:t>8	Michael McAllister	38</a:t>
            </a:r>
          </a:p>
          <a:p>
            <a:pPr>
              <a:spcAft>
                <a:spcPts val="600"/>
              </a:spcAft>
            </a:pPr>
            <a:r>
              <a:rPr lang="en-US" dirty="0"/>
              <a:t>9	Richard Hyde	38</a:t>
            </a:r>
          </a:p>
          <a:p>
            <a:pPr>
              <a:spcAft>
                <a:spcPts val="600"/>
              </a:spcAft>
            </a:pPr>
            <a:r>
              <a:rPr lang="en-US" dirty="0"/>
              <a:t>10	Tim McCormick	38</a:t>
            </a:r>
          </a:p>
        </p:txBody>
      </p:sp>
      <p:pic>
        <p:nvPicPr>
          <p:cNvPr id="3" name="Picture 2">
            <a:extLst>
              <a:ext uri="{FF2B5EF4-FFF2-40B4-BE49-F238E27FC236}">
                <a16:creationId xmlns:a16="http://schemas.microsoft.com/office/drawing/2014/main" id="{AA81FEB0-2F3A-160F-AA7B-E9FEF77A46CC}"/>
              </a:ext>
            </a:extLst>
          </p:cNvPr>
          <p:cNvPicPr>
            <a:picLocks noChangeAspect="1"/>
          </p:cNvPicPr>
          <p:nvPr/>
        </p:nvPicPr>
        <p:blipFill>
          <a:blip r:embed="rId2"/>
          <a:stretch>
            <a:fillRect/>
          </a:stretch>
        </p:blipFill>
        <p:spPr>
          <a:xfrm>
            <a:off x="7440348" y="1175179"/>
            <a:ext cx="2317898" cy="1161173"/>
          </a:xfrm>
          <a:prstGeom prst="rect">
            <a:avLst/>
          </a:prstGeom>
        </p:spPr>
      </p:pic>
      <p:pic>
        <p:nvPicPr>
          <p:cNvPr id="5" name="Picture 4">
            <a:extLst>
              <a:ext uri="{FF2B5EF4-FFF2-40B4-BE49-F238E27FC236}">
                <a16:creationId xmlns:a16="http://schemas.microsoft.com/office/drawing/2014/main" id="{59EB04F4-B83F-2E93-8E9F-E0C8797E5ECD}"/>
              </a:ext>
            </a:extLst>
          </p:cNvPr>
          <p:cNvPicPr>
            <a:picLocks noChangeAspect="1"/>
          </p:cNvPicPr>
          <p:nvPr/>
        </p:nvPicPr>
        <p:blipFill>
          <a:blip r:embed="rId3"/>
          <a:stretch>
            <a:fillRect/>
          </a:stretch>
        </p:blipFill>
        <p:spPr>
          <a:xfrm>
            <a:off x="2725073" y="1175179"/>
            <a:ext cx="2257027" cy="1161172"/>
          </a:xfrm>
          <a:prstGeom prst="rect">
            <a:avLst/>
          </a:prstGeom>
        </p:spPr>
      </p:pic>
    </p:spTree>
    <p:extLst>
      <p:ext uri="{BB962C8B-B14F-4D97-AF65-F5344CB8AC3E}">
        <p14:creationId xmlns:p14="http://schemas.microsoft.com/office/powerpoint/2010/main" val="31092688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TotalTime>
  <Words>863</Words>
  <Application>Microsoft Office PowerPoint</Application>
  <PresentationFormat>Widescreen</PresentationFormat>
  <Paragraphs>157</Paragraphs>
  <Slides>14</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14</vt:i4>
      </vt:variant>
    </vt:vector>
  </HeadingPairs>
  <TitlesOfParts>
    <vt:vector size="32" baseType="lpstr">
      <vt:lpstr>Adobe Devanagari</vt:lpstr>
      <vt:lpstr>Aharoni</vt:lpstr>
      <vt:lpstr>Amasis MT Pro Black</vt:lpstr>
      <vt:lpstr>Amasis MT Pro Medium</vt:lpstr>
      <vt:lpstr>AR JULIAN</vt:lpstr>
      <vt:lpstr>Arial</vt:lpstr>
      <vt:lpstr>Arial Nova</vt:lpstr>
      <vt:lpstr>Avenir Next LT Pro</vt:lpstr>
      <vt:lpstr>Berlin Sans FB Demi</vt:lpstr>
      <vt:lpstr>Book Antiqua</vt:lpstr>
      <vt:lpstr>Calibri</vt:lpstr>
      <vt:lpstr>Calibri Light</vt:lpstr>
      <vt:lpstr>Mistral</vt:lpstr>
      <vt:lpstr>Montserrat</vt:lpstr>
      <vt:lpstr>Tahoma</vt:lpstr>
      <vt:lpstr>Wingdings</vt:lpstr>
      <vt:lpstr>FadeVTI</vt:lpstr>
      <vt:lpstr>Custom Design</vt:lpstr>
      <vt:lpstr>PowerPoint Presentation</vt:lpstr>
      <vt:lpstr>PowerPoint Presentation</vt:lpstr>
      <vt:lpstr>COMPASS HEALTH CONSULTANTS UPDATES</vt:lpstr>
      <vt:lpstr>TOPBROKER UPDATES</vt:lpstr>
      <vt:lpstr>IHP Group Plan Update</vt:lpstr>
      <vt:lpstr>CHC Group Update</vt:lpstr>
      <vt:lpstr>COMPASS HEALTH CONSULTANTS  Open Enrollment Referral Program</vt:lpstr>
      <vt:lpstr>PowerPoint Presentation</vt:lpstr>
      <vt:lpstr>Agent Standings   2022</vt:lpstr>
      <vt:lpstr>PowerPoint Presentation</vt:lpstr>
      <vt:lpstr>HAPPY ANNIVERSARY</vt:lpstr>
      <vt:lpstr>HAPPY ANNIVERSARY  GHALEB ZAYED  15 YEARS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Krivelow</dc:creator>
  <cp:lastModifiedBy>Joseph Krivelow</cp:lastModifiedBy>
  <cp:revision>18</cp:revision>
  <cp:lastPrinted>2022-11-17T18:37:17Z</cp:lastPrinted>
  <dcterms:created xsi:type="dcterms:W3CDTF">2022-11-16T19:11:49Z</dcterms:created>
  <dcterms:modified xsi:type="dcterms:W3CDTF">2022-11-17T18:37:19Z</dcterms:modified>
</cp:coreProperties>
</file>