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74" r:id="rId4"/>
    <p:sldId id="257" r:id="rId5"/>
    <p:sldId id="275" r:id="rId6"/>
    <p:sldId id="267" r:id="rId7"/>
    <p:sldId id="259" r:id="rId8"/>
    <p:sldId id="268" r:id="rId9"/>
    <p:sldId id="269" r:id="rId10"/>
    <p:sldId id="262" r:id="rId11"/>
    <p:sldId id="270" r:id="rId12"/>
    <p:sldId id="271" r:id="rId13"/>
    <p:sldId id="272" r:id="rId14"/>
    <p:sldId id="265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90"/>
  </p:normalViewPr>
  <p:slideViewPr>
    <p:cSldViewPr snapToGrid="0">
      <p:cViewPr varScale="1">
        <p:scale>
          <a:sx n="119" d="100"/>
          <a:sy n="119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CDBF1-DF5F-4676-B74E-BCD2864CD03E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9124F-A52C-4270-87EC-FF036B4FAF84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Recruit completes onboarding link sent by Contracting and is approved.</a:t>
          </a:r>
        </a:p>
      </dgm:t>
    </dgm:pt>
    <dgm:pt modelId="{08E4FF7E-C8DD-426E-BAAE-0BC2169EA222}" type="parTrans" cxnId="{12173D43-1E19-467F-AACE-1635C892D724}">
      <dgm:prSet/>
      <dgm:spPr/>
      <dgm:t>
        <a:bodyPr/>
        <a:lstStyle/>
        <a:p>
          <a:endParaRPr lang="en-US"/>
        </a:p>
      </dgm:t>
    </dgm:pt>
    <dgm:pt modelId="{8D2670BA-2201-499B-B10C-9AEDC949A377}" type="sibTrans" cxnId="{12173D43-1E19-467F-AACE-1635C892D724}">
      <dgm:prSet/>
      <dgm:spPr/>
      <dgm:t>
        <a:bodyPr/>
        <a:lstStyle/>
        <a:p>
          <a:endParaRPr lang="en-US"/>
        </a:p>
      </dgm:t>
    </dgm:pt>
    <dgm:pt modelId="{D5BEEA9F-E603-4F6A-9527-C42239FA8E4B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Manager Contracting Request Board</a:t>
          </a:r>
          <a:endParaRPr lang="en-US" sz="2000" dirty="0">
            <a:highlight>
              <a:srgbClr val="C0C0C0"/>
            </a:highlight>
          </a:endParaRPr>
        </a:p>
      </dgm:t>
    </dgm:pt>
    <dgm:pt modelId="{1EDC6597-2E7A-40C0-AE4D-E5AE8AC12383}" type="parTrans" cxnId="{3FBC3F41-C6E8-4E80-A0CD-5460F4BC2214}">
      <dgm:prSet/>
      <dgm:spPr/>
      <dgm:t>
        <a:bodyPr/>
        <a:lstStyle/>
        <a:p>
          <a:endParaRPr lang="en-US"/>
        </a:p>
      </dgm:t>
    </dgm:pt>
    <dgm:pt modelId="{A7D064EE-5878-4DAA-8081-63630A40429C}" type="sibTrans" cxnId="{3FBC3F41-C6E8-4E80-A0CD-5460F4BC2214}">
      <dgm:prSet/>
      <dgm:spPr/>
      <dgm:t>
        <a:bodyPr/>
        <a:lstStyle/>
        <a:p>
          <a:endParaRPr lang="en-US"/>
        </a:p>
      </dgm:t>
    </dgm:pt>
    <dgm:pt modelId="{FFB6AB45-92C7-487F-B706-4C42729477DD}">
      <dgm:prSet phldrT="[Text]" custT="1"/>
      <dgm:spPr/>
      <dgm:t>
        <a:bodyPr/>
        <a:lstStyle/>
        <a:p>
          <a:r>
            <a:rPr lang="en-US" sz="16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External Contracting Agent Board</a:t>
          </a:r>
          <a:endParaRPr lang="en-US" sz="1600" dirty="0">
            <a:highlight>
              <a:srgbClr val="C0C0C0"/>
            </a:highlight>
          </a:endParaRPr>
        </a:p>
      </dgm:t>
    </dgm:pt>
    <dgm:pt modelId="{F1431D0D-1981-42D0-9C02-331518ACCBC0}" type="parTrans" cxnId="{4E4A2931-DC4E-4ED5-8BE3-954E1DE52EFB}">
      <dgm:prSet/>
      <dgm:spPr/>
      <dgm:t>
        <a:bodyPr/>
        <a:lstStyle/>
        <a:p>
          <a:endParaRPr lang="en-US"/>
        </a:p>
      </dgm:t>
    </dgm:pt>
    <dgm:pt modelId="{E6107E50-6D86-489D-91FE-04E9167ED38D}" type="sibTrans" cxnId="{4E4A2931-DC4E-4ED5-8BE3-954E1DE52EFB}">
      <dgm:prSet/>
      <dgm:spPr/>
      <dgm:t>
        <a:bodyPr/>
        <a:lstStyle/>
        <a:p>
          <a:endParaRPr lang="en-US"/>
        </a:p>
      </dgm:t>
    </dgm:pt>
    <dgm:pt modelId="{752F4D92-63D5-4482-ADEC-DFCDCBE8265F}">
      <dgm:prSet phldrT="[Text]" custT="1"/>
      <dgm:spPr/>
      <dgm:t>
        <a:bodyPr/>
        <a:lstStyle/>
        <a:p>
          <a:r>
            <a:rPr lang="en-US" sz="16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Internal Contracting Agent Board</a:t>
          </a:r>
          <a:endParaRPr lang="en-US" sz="1600" dirty="0">
            <a:highlight>
              <a:srgbClr val="C0C0C0"/>
            </a:highlight>
          </a:endParaRPr>
        </a:p>
      </dgm:t>
    </dgm:pt>
    <dgm:pt modelId="{22566F74-2C14-4A4D-A6F5-8DE67B721539}" type="parTrans" cxnId="{D48FF7FA-7AA2-4F8B-A84F-858D5ACEC083}">
      <dgm:prSet/>
      <dgm:spPr/>
      <dgm:t>
        <a:bodyPr/>
        <a:lstStyle/>
        <a:p>
          <a:endParaRPr lang="en-US"/>
        </a:p>
      </dgm:t>
    </dgm:pt>
    <dgm:pt modelId="{71179EF8-5CB5-45FA-94EF-24657D647E9B}" type="sibTrans" cxnId="{D48FF7FA-7AA2-4F8B-A84F-858D5ACEC083}">
      <dgm:prSet/>
      <dgm:spPr/>
      <dgm:t>
        <a:bodyPr/>
        <a:lstStyle/>
        <a:p>
          <a:endParaRPr lang="en-US"/>
        </a:p>
      </dgm:t>
    </dgm:pt>
    <dgm:pt modelId="{CDD5B018-6229-40DA-8021-E0A61CEDF193}" type="pres">
      <dgm:prSet presAssocID="{843CDBF1-DF5F-4676-B74E-BCD2864CD0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8242427-95D0-4EFE-933C-5C11FD22F6D8}" type="pres">
      <dgm:prSet presAssocID="{EF29124F-A52C-4270-87EC-FF036B4FAF84}" presName="singleCycle" presStyleCnt="0"/>
      <dgm:spPr/>
    </dgm:pt>
    <dgm:pt modelId="{96C7724D-30D6-44EA-BD60-2581C9F3CEB3}" type="pres">
      <dgm:prSet presAssocID="{EF29124F-A52C-4270-87EC-FF036B4FAF84}" presName="singleCenter" presStyleLbl="node1" presStyleIdx="0" presStyleCnt="4" custScaleX="255775" custLinFactNeighborX="-345" custLinFactNeighborY="-12779">
        <dgm:presLayoutVars>
          <dgm:chMax val="7"/>
          <dgm:chPref val="7"/>
        </dgm:presLayoutVars>
      </dgm:prSet>
      <dgm:spPr/>
    </dgm:pt>
    <dgm:pt modelId="{91139E67-B424-459A-8C73-1A252CD34170}" type="pres">
      <dgm:prSet presAssocID="{1EDC6597-2E7A-40C0-AE4D-E5AE8AC12383}" presName="Name56" presStyleLbl="parChTrans1D2" presStyleIdx="0" presStyleCnt="3"/>
      <dgm:spPr/>
    </dgm:pt>
    <dgm:pt modelId="{C4C97D13-A9F5-4D48-B42E-CABDD4AB4E5F}" type="pres">
      <dgm:prSet presAssocID="{D5BEEA9F-E603-4F6A-9527-C42239FA8E4B}" presName="text0" presStyleLbl="node1" presStyleIdx="1" presStyleCnt="4" custScaleX="477897">
        <dgm:presLayoutVars>
          <dgm:bulletEnabled val="1"/>
        </dgm:presLayoutVars>
      </dgm:prSet>
      <dgm:spPr/>
    </dgm:pt>
    <dgm:pt modelId="{A49C022F-E81C-4AD7-BE43-232818CCCC13}" type="pres">
      <dgm:prSet presAssocID="{F1431D0D-1981-42D0-9C02-331518ACCBC0}" presName="Name56" presStyleLbl="parChTrans1D2" presStyleIdx="1" presStyleCnt="3"/>
      <dgm:spPr/>
    </dgm:pt>
    <dgm:pt modelId="{2FB3DC54-2359-4B46-9F3D-942268F17D30}" type="pres">
      <dgm:prSet presAssocID="{FFB6AB45-92C7-487F-B706-4C42729477DD}" presName="text0" presStyleLbl="node1" presStyleIdx="2" presStyleCnt="4" custScaleX="388091">
        <dgm:presLayoutVars>
          <dgm:bulletEnabled val="1"/>
        </dgm:presLayoutVars>
      </dgm:prSet>
      <dgm:spPr/>
    </dgm:pt>
    <dgm:pt modelId="{118ED13D-BA4D-47C7-84AC-7B5284859D19}" type="pres">
      <dgm:prSet presAssocID="{22566F74-2C14-4A4D-A6F5-8DE67B721539}" presName="Name56" presStyleLbl="parChTrans1D2" presStyleIdx="2" presStyleCnt="3"/>
      <dgm:spPr/>
    </dgm:pt>
    <dgm:pt modelId="{6AE7C4F3-F21A-4019-8D56-44B3FB18AB4C}" type="pres">
      <dgm:prSet presAssocID="{752F4D92-63D5-4482-ADEC-DFCDCBE8265F}" presName="text0" presStyleLbl="node1" presStyleIdx="3" presStyleCnt="4" custScaleX="354587">
        <dgm:presLayoutVars>
          <dgm:bulletEnabled val="1"/>
        </dgm:presLayoutVars>
      </dgm:prSet>
      <dgm:spPr/>
    </dgm:pt>
  </dgm:ptLst>
  <dgm:cxnLst>
    <dgm:cxn modelId="{4E4A2931-DC4E-4ED5-8BE3-954E1DE52EFB}" srcId="{EF29124F-A52C-4270-87EC-FF036B4FAF84}" destId="{FFB6AB45-92C7-487F-B706-4C42729477DD}" srcOrd="1" destOrd="0" parTransId="{F1431D0D-1981-42D0-9C02-331518ACCBC0}" sibTransId="{E6107E50-6D86-489D-91FE-04E9167ED38D}"/>
    <dgm:cxn modelId="{3FBC3F41-C6E8-4E80-A0CD-5460F4BC2214}" srcId="{EF29124F-A52C-4270-87EC-FF036B4FAF84}" destId="{D5BEEA9F-E603-4F6A-9527-C42239FA8E4B}" srcOrd="0" destOrd="0" parTransId="{1EDC6597-2E7A-40C0-AE4D-E5AE8AC12383}" sibTransId="{A7D064EE-5878-4DAA-8081-63630A40429C}"/>
    <dgm:cxn modelId="{12173D43-1E19-467F-AACE-1635C892D724}" srcId="{843CDBF1-DF5F-4676-B74E-BCD2864CD03E}" destId="{EF29124F-A52C-4270-87EC-FF036B4FAF84}" srcOrd="0" destOrd="0" parTransId="{08E4FF7E-C8DD-426E-BAAE-0BC2169EA222}" sibTransId="{8D2670BA-2201-499B-B10C-9AEDC949A377}"/>
    <dgm:cxn modelId="{A1159373-3078-4382-B110-3C7D16B4F57B}" type="presOf" srcId="{FFB6AB45-92C7-487F-B706-4C42729477DD}" destId="{2FB3DC54-2359-4B46-9F3D-942268F17D30}" srcOrd="0" destOrd="0" presId="urn:microsoft.com/office/officeart/2008/layout/RadialCluster"/>
    <dgm:cxn modelId="{81E35375-4888-4E58-BD0F-9594554AD939}" type="presOf" srcId="{22566F74-2C14-4A4D-A6F5-8DE67B721539}" destId="{118ED13D-BA4D-47C7-84AC-7B5284859D19}" srcOrd="0" destOrd="0" presId="urn:microsoft.com/office/officeart/2008/layout/RadialCluster"/>
    <dgm:cxn modelId="{7150CB77-A7BA-46E9-861D-8824EC641E48}" type="presOf" srcId="{752F4D92-63D5-4482-ADEC-DFCDCBE8265F}" destId="{6AE7C4F3-F21A-4019-8D56-44B3FB18AB4C}" srcOrd="0" destOrd="0" presId="urn:microsoft.com/office/officeart/2008/layout/RadialCluster"/>
    <dgm:cxn modelId="{2CB71D79-F71A-4CF9-8710-66BFA8B87AC5}" type="presOf" srcId="{D5BEEA9F-E603-4F6A-9527-C42239FA8E4B}" destId="{C4C97D13-A9F5-4D48-B42E-CABDD4AB4E5F}" srcOrd="0" destOrd="0" presId="urn:microsoft.com/office/officeart/2008/layout/RadialCluster"/>
    <dgm:cxn modelId="{5C6BE68C-7F6D-47B9-9B84-E641CAD6C338}" type="presOf" srcId="{F1431D0D-1981-42D0-9C02-331518ACCBC0}" destId="{A49C022F-E81C-4AD7-BE43-232818CCCC13}" srcOrd="0" destOrd="0" presId="urn:microsoft.com/office/officeart/2008/layout/RadialCluster"/>
    <dgm:cxn modelId="{C7709194-EE9D-4BC4-9CE2-F4C101208C73}" type="presOf" srcId="{843CDBF1-DF5F-4676-B74E-BCD2864CD03E}" destId="{CDD5B018-6229-40DA-8021-E0A61CEDF193}" srcOrd="0" destOrd="0" presId="urn:microsoft.com/office/officeart/2008/layout/RadialCluster"/>
    <dgm:cxn modelId="{D5FEB7CF-BC6F-4605-9366-03A4437B92BD}" type="presOf" srcId="{EF29124F-A52C-4270-87EC-FF036B4FAF84}" destId="{96C7724D-30D6-44EA-BD60-2581C9F3CEB3}" srcOrd="0" destOrd="0" presId="urn:microsoft.com/office/officeart/2008/layout/RadialCluster"/>
    <dgm:cxn modelId="{4D1812D4-182D-49E7-ABA9-5B762F856656}" type="presOf" srcId="{1EDC6597-2E7A-40C0-AE4D-E5AE8AC12383}" destId="{91139E67-B424-459A-8C73-1A252CD34170}" srcOrd="0" destOrd="0" presId="urn:microsoft.com/office/officeart/2008/layout/RadialCluster"/>
    <dgm:cxn modelId="{D48FF7FA-7AA2-4F8B-A84F-858D5ACEC083}" srcId="{EF29124F-A52C-4270-87EC-FF036B4FAF84}" destId="{752F4D92-63D5-4482-ADEC-DFCDCBE8265F}" srcOrd="2" destOrd="0" parTransId="{22566F74-2C14-4A4D-A6F5-8DE67B721539}" sibTransId="{71179EF8-5CB5-45FA-94EF-24657D647E9B}"/>
    <dgm:cxn modelId="{5542D665-7F5E-4BE1-9FE6-907FF82D2E53}" type="presParOf" srcId="{CDD5B018-6229-40DA-8021-E0A61CEDF193}" destId="{E8242427-95D0-4EFE-933C-5C11FD22F6D8}" srcOrd="0" destOrd="0" presId="urn:microsoft.com/office/officeart/2008/layout/RadialCluster"/>
    <dgm:cxn modelId="{32A86799-76F6-4006-BD79-A6E91161C53C}" type="presParOf" srcId="{E8242427-95D0-4EFE-933C-5C11FD22F6D8}" destId="{96C7724D-30D6-44EA-BD60-2581C9F3CEB3}" srcOrd="0" destOrd="0" presId="urn:microsoft.com/office/officeart/2008/layout/RadialCluster"/>
    <dgm:cxn modelId="{8E1A9B60-2F2F-4705-9444-3CE7FFEA3E25}" type="presParOf" srcId="{E8242427-95D0-4EFE-933C-5C11FD22F6D8}" destId="{91139E67-B424-459A-8C73-1A252CD34170}" srcOrd="1" destOrd="0" presId="urn:microsoft.com/office/officeart/2008/layout/RadialCluster"/>
    <dgm:cxn modelId="{287C8617-510B-4B33-89C1-13D861CEE53F}" type="presParOf" srcId="{E8242427-95D0-4EFE-933C-5C11FD22F6D8}" destId="{C4C97D13-A9F5-4D48-B42E-CABDD4AB4E5F}" srcOrd="2" destOrd="0" presId="urn:microsoft.com/office/officeart/2008/layout/RadialCluster"/>
    <dgm:cxn modelId="{BD71841A-973A-4E13-A98B-BEEB5C199546}" type="presParOf" srcId="{E8242427-95D0-4EFE-933C-5C11FD22F6D8}" destId="{A49C022F-E81C-4AD7-BE43-232818CCCC13}" srcOrd="3" destOrd="0" presId="urn:microsoft.com/office/officeart/2008/layout/RadialCluster"/>
    <dgm:cxn modelId="{5A21C862-2929-4C3F-8495-5B880A7EE62D}" type="presParOf" srcId="{E8242427-95D0-4EFE-933C-5C11FD22F6D8}" destId="{2FB3DC54-2359-4B46-9F3D-942268F17D30}" srcOrd="4" destOrd="0" presId="urn:microsoft.com/office/officeart/2008/layout/RadialCluster"/>
    <dgm:cxn modelId="{1395DEDE-BCFC-48F2-AAC8-723AF4C5DD8E}" type="presParOf" srcId="{E8242427-95D0-4EFE-933C-5C11FD22F6D8}" destId="{118ED13D-BA4D-47C7-84AC-7B5284859D19}" srcOrd="5" destOrd="0" presId="urn:microsoft.com/office/officeart/2008/layout/RadialCluster"/>
    <dgm:cxn modelId="{4902EE9B-F28C-45D7-9B70-D653AE91EF08}" type="presParOf" srcId="{E8242427-95D0-4EFE-933C-5C11FD22F6D8}" destId="{6AE7C4F3-F21A-4019-8D56-44B3FB18AB4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F84D5-1A07-4404-BB95-9E8F136884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5CA75-D7D7-45D5-AD45-680F8F2BDC23}">
      <dgm:prSet phldrT="[Text]" custT="1"/>
      <dgm:spPr/>
      <dgm:t>
        <a:bodyPr/>
        <a:lstStyle/>
        <a:p>
          <a:r>
            <a:rPr lang="en-US" sz="6000" dirty="0"/>
            <a:t>POV: Hiring Mgr.</a:t>
          </a:r>
        </a:p>
      </dgm:t>
    </dgm:pt>
    <dgm:pt modelId="{A0F86004-DF6B-467E-A999-1A67B9CD38F2}" type="parTrans" cxnId="{41C41414-CFE8-4AEF-BA1F-28C0AFDBD8D7}">
      <dgm:prSet/>
      <dgm:spPr/>
      <dgm:t>
        <a:bodyPr/>
        <a:lstStyle/>
        <a:p>
          <a:endParaRPr lang="en-US"/>
        </a:p>
      </dgm:t>
    </dgm:pt>
    <dgm:pt modelId="{B302ABD5-6368-4BA6-B6EE-32B944E9756D}" type="sibTrans" cxnId="{41C41414-CFE8-4AEF-BA1F-28C0AFDBD8D7}">
      <dgm:prSet/>
      <dgm:spPr/>
      <dgm:t>
        <a:bodyPr/>
        <a:lstStyle/>
        <a:p>
          <a:endParaRPr lang="en-US"/>
        </a:p>
      </dgm:t>
    </dgm:pt>
    <dgm:pt modelId="{ECC945D5-FE3B-4BEE-A6FF-07FBC9B8734B}">
      <dgm:prSet phldrT="[Text]"/>
      <dgm:spPr/>
      <dgm:t>
        <a:bodyPr/>
        <a:lstStyle/>
        <a:p>
          <a:r>
            <a:rPr lang="en-US" dirty="0"/>
            <a:t>Submit Recruit Info via Monday.com link.</a:t>
          </a:r>
        </a:p>
      </dgm:t>
    </dgm:pt>
    <dgm:pt modelId="{1A007EB1-5E35-406D-B078-D15FE67306D7}" type="parTrans" cxnId="{B520C956-5AD4-4559-9FE2-293550AFD597}">
      <dgm:prSet/>
      <dgm:spPr/>
      <dgm:t>
        <a:bodyPr/>
        <a:lstStyle/>
        <a:p>
          <a:endParaRPr lang="en-US"/>
        </a:p>
      </dgm:t>
    </dgm:pt>
    <dgm:pt modelId="{9422186B-DF63-443A-930C-6A3C33B5EAB3}" type="sibTrans" cxnId="{B520C956-5AD4-4559-9FE2-293550AFD597}">
      <dgm:prSet/>
      <dgm:spPr/>
      <dgm:t>
        <a:bodyPr/>
        <a:lstStyle/>
        <a:p>
          <a:endParaRPr lang="en-US"/>
        </a:p>
      </dgm:t>
    </dgm:pt>
    <dgm:pt modelId="{B775B05D-E06F-472C-96EE-E5B8F518E746}">
      <dgm:prSet phldrT="[Text]"/>
      <dgm:spPr/>
      <dgm:t>
        <a:bodyPr/>
        <a:lstStyle/>
        <a:p>
          <a:r>
            <a:rPr lang="en-US" dirty="0"/>
            <a:t>Receive email confirmation of recruit onboarding link sent</a:t>
          </a:r>
        </a:p>
      </dgm:t>
    </dgm:pt>
    <dgm:pt modelId="{9C4B68B3-0588-45A7-B7E0-560BF0C5F31B}" type="parTrans" cxnId="{AD666518-1D93-4B8B-A096-E5EC8CC8EDB0}">
      <dgm:prSet/>
      <dgm:spPr/>
      <dgm:t>
        <a:bodyPr/>
        <a:lstStyle/>
        <a:p>
          <a:endParaRPr lang="en-US"/>
        </a:p>
      </dgm:t>
    </dgm:pt>
    <dgm:pt modelId="{D98200EA-15BA-4CC8-AA7B-839B86E47EB7}" type="sibTrans" cxnId="{AD666518-1D93-4B8B-A096-E5EC8CC8EDB0}">
      <dgm:prSet/>
      <dgm:spPr/>
      <dgm:t>
        <a:bodyPr/>
        <a:lstStyle/>
        <a:p>
          <a:endParaRPr lang="en-US"/>
        </a:p>
      </dgm:t>
    </dgm:pt>
    <dgm:pt modelId="{2FE0D1F0-EA84-4063-AF57-745A1A6A3408}">
      <dgm:prSet phldrT="[Text]"/>
      <dgm:spPr/>
      <dgm:t>
        <a:bodyPr/>
        <a:lstStyle/>
        <a:p>
          <a:r>
            <a:rPr lang="en-US" dirty="0"/>
            <a:t>Receive email confirmation of recruits onboarding documents</a:t>
          </a:r>
        </a:p>
      </dgm:t>
    </dgm:pt>
    <dgm:pt modelId="{3CD51A6D-36B2-4940-B0E0-5E2452BA5D9A}" type="parTrans" cxnId="{B6E7E4B1-3AD1-463C-B373-DDFAA7113829}">
      <dgm:prSet/>
      <dgm:spPr/>
      <dgm:t>
        <a:bodyPr/>
        <a:lstStyle/>
        <a:p>
          <a:endParaRPr lang="en-US"/>
        </a:p>
      </dgm:t>
    </dgm:pt>
    <dgm:pt modelId="{E775D26D-74FB-4A3B-BF54-DFFC4E91377F}" type="sibTrans" cxnId="{B6E7E4B1-3AD1-463C-B373-DDFAA7113829}">
      <dgm:prSet/>
      <dgm:spPr/>
      <dgm:t>
        <a:bodyPr/>
        <a:lstStyle/>
        <a:p>
          <a:endParaRPr lang="en-US"/>
        </a:p>
      </dgm:t>
    </dgm:pt>
    <dgm:pt modelId="{370DE953-DE8F-4C0A-9C88-AB6836D2EBB9}" type="pres">
      <dgm:prSet presAssocID="{7C1F84D5-1A07-4404-BB95-9E8F136884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50EAA6-22BC-4997-85B0-A73A8551B522}" type="pres">
      <dgm:prSet presAssocID="{1A15CA75-D7D7-45D5-AD45-680F8F2BDC23}" presName="root1" presStyleCnt="0"/>
      <dgm:spPr/>
    </dgm:pt>
    <dgm:pt modelId="{6F66F48D-101C-488A-A39D-F92044A25302}" type="pres">
      <dgm:prSet presAssocID="{1A15CA75-D7D7-45D5-AD45-680F8F2BDC23}" presName="LevelOneTextNode" presStyleLbl="node0" presStyleIdx="0" presStyleCnt="1" custScaleX="133820">
        <dgm:presLayoutVars>
          <dgm:chPref val="3"/>
        </dgm:presLayoutVars>
      </dgm:prSet>
      <dgm:spPr/>
    </dgm:pt>
    <dgm:pt modelId="{47B467CC-2494-47F2-8755-36041C421408}" type="pres">
      <dgm:prSet presAssocID="{1A15CA75-D7D7-45D5-AD45-680F8F2BDC23}" presName="level2hierChild" presStyleCnt="0"/>
      <dgm:spPr/>
    </dgm:pt>
    <dgm:pt modelId="{B2D1510D-64FD-413A-9723-8C229B4C3A5E}" type="pres">
      <dgm:prSet presAssocID="{1A007EB1-5E35-406D-B078-D15FE67306D7}" presName="conn2-1" presStyleLbl="parChTrans1D2" presStyleIdx="0" presStyleCnt="3"/>
      <dgm:spPr/>
    </dgm:pt>
    <dgm:pt modelId="{522086D0-B4D8-43A4-97A1-0CF216313E0D}" type="pres">
      <dgm:prSet presAssocID="{1A007EB1-5E35-406D-B078-D15FE67306D7}" presName="connTx" presStyleLbl="parChTrans1D2" presStyleIdx="0" presStyleCnt="3"/>
      <dgm:spPr/>
    </dgm:pt>
    <dgm:pt modelId="{61648180-F26D-48DA-92BF-96D3DDB9759D}" type="pres">
      <dgm:prSet presAssocID="{ECC945D5-FE3B-4BEE-A6FF-07FBC9B8734B}" presName="root2" presStyleCnt="0"/>
      <dgm:spPr/>
    </dgm:pt>
    <dgm:pt modelId="{93ABAA11-7211-4948-BE35-72D66015FA81}" type="pres">
      <dgm:prSet presAssocID="{ECC945D5-FE3B-4BEE-A6FF-07FBC9B8734B}" presName="LevelTwoTextNode" presStyleLbl="node2" presStyleIdx="0" presStyleCnt="3" custScaleX="116441" custScaleY="116258">
        <dgm:presLayoutVars>
          <dgm:chPref val="3"/>
        </dgm:presLayoutVars>
      </dgm:prSet>
      <dgm:spPr/>
    </dgm:pt>
    <dgm:pt modelId="{CE49BD29-401E-4B15-980E-CA2B5EA982D8}" type="pres">
      <dgm:prSet presAssocID="{ECC945D5-FE3B-4BEE-A6FF-07FBC9B8734B}" presName="level3hierChild" presStyleCnt="0"/>
      <dgm:spPr/>
    </dgm:pt>
    <dgm:pt modelId="{B4AF6A19-F672-4678-A1DD-EB721D9194CB}" type="pres">
      <dgm:prSet presAssocID="{9C4B68B3-0588-45A7-B7E0-560BF0C5F31B}" presName="conn2-1" presStyleLbl="parChTrans1D2" presStyleIdx="1" presStyleCnt="3"/>
      <dgm:spPr/>
    </dgm:pt>
    <dgm:pt modelId="{78FE35E3-04B7-4766-B42E-71C698180F95}" type="pres">
      <dgm:prSet presAssocID="{9C4B68B3-0588-45A7-B7E0-560BF0C5F31B}" presName="connTx" presStyleLbl="parChTrans1D2" presStyleIdx="1" presStyleCnt="3"/>
      <dgm:spPr/>
    </dgm:pt>
    <dgm:pt modelId="{23204A2B-3736-40F7-A428-7D603FFCB16D}" type="pres">
      <dgm:prSet presAssocID="{B775B05D-E06F-472C-96EE-E5B8F518E746}" presName="root2" presStyleCnt="0"/>
      <dgm:spPr/>
    </dgm:pt>
    <dgm:pt modelId="{4A62DBA5-00A4-462F-88F1-D30B9362FA39}" type="pres">
      <dgm:prSet presAssocID="{B775B05D-E06F-472C-96EE-E5B8F518E746}" presName="LevelTwoTextNode" presStyleLbl="node2" presStyleIdx="1" presStyleCnt="3" custScaleX="116442" custScaleY="116623">
        <dgm:presLayoutVars>
          <dgm:chPref val="3"/>
        </dgm:presLayoutVars>
      </dgm:prSet>
      <dgm:spPr/>
    </dgm:pt>
    <dgm:pt modelId="{1A9974A3-D374-46BF-BB5F-590F5CFF2A76}" type="pres">
      <dgm:prSet presAssocID="{B775B05D-E06F-472C-96EE-E5B8F518E746}" presName="level3hierChild" presStyleCnt="0"/>
      <dgm:spPr/>
    </dgm:pt>
    <dgm:pt modelId="{0D1E4810-96A6-4F16-B60F-28DF305DC9C7}" type="pres">
      <dgm:prSet presAssocID="{3CD51A6D-36B2-4940-B0E0-5E2452BA5D9A}" presName="conn2-1" presStyleLbl="parChTrans1D2" presStyleIdx="2" presStyleCnt="3"/>
      <dgm:spPr/>
    </dgm:pt>
    <dgm:pt modelId="{51756E8F-FA48-48DD-96DF-12E8C0ED5F3F}" type="pres">
      <dgm:prSet presAssocID="{3CD51A6D-36B2-4940-B0E0-5E2452BA5D9A}" presName="connTx" presStyleLbl="parChTrans1D2" presStyleIdx="2" presStyleCnt="3"/>
      <dgm:spPr/>
    </dgm:pt>
    <dgm:pt modelId="{D60F14BE-25BE-403F-BBBA-BF979782D500}" type="pres">
      <dgm:prSet presAssocID="{2FE0D1F0-EA84-4063-AF57-745A1A6A3408}" presName="root2" presStyleCnt="0"/>
      <dgm:spPr/>
    </dgm:pt>
    <dgm:pt modelId="{560C069F-C0FC-498C-A5D5-C1D6A71A8F23}" type="pres">
      <dgm:prSet presAssocID="{2FE0D1F0-EA84-4063-AF57-745A1A6A3408}" presName="LevelTwoTextNode" presStyleLbl="node2" presStyleIdx="2" presStyleCnt="3" custScaleX="116441" custScaleY="106501">
        <dgm:presLayoutVars>
          <dgm:chPref val="3"/>
        </dgm:presLayoutVars>
      </dgm:prSet>
      <dgm:spPr/>
    </dgm:pt>
    <dgm:pt modelId="{FF3CF548-E52A-42BB-8004-AF8B98E25E0D}" type="pres">
      <dgm:prSet presAssocID="{2FE0D1F0-EA84-4063-AF57-745A1A6A3408}" presName="level3hierChild" presStyleCnt="0"/>
      <dgm:spPr/>
    </dgm:pt>
  </dgm:ptLst>
  <dgm:cxnLst>
    <dgm:cxn modelId="{58284A0C-E3DC-4468-9641-669212D4C265}" type="presOf" srcId="{1A007EB1-5E35-406D-B078-D15FE67306D7}" destId="{522086D0-B4D8-43A4-97A1-0CF216313E0D}" srcOrd="1" destOrd="0" presId="urn:microsoft.com/office/officeart/2008/layout/HorizontalMultiLevelHierarchy"/>
    <dgm:cxn modelId="{41C41414-CFE8-4AEF-BA1F-28C0AFDBD8D7}" srcId="{7C1F84D5-1A07-4404-BB95-9E8F1368848D}" destId="{1A15CA75-D7D7-45D5-AD45-680F8F2BDC23}" srcOrd="0" destOrd="0" parTransId="{A0F86004-DF6B-467E-A999-1A67B9CD38F2}" sibTransId="{B302ABD5-6368-4BA6-B6EE-32B944E9756D}"/>
    <dgm:cxn modelId="{AD666518-1D93-4B8B-A096-E5EC8CC8EDB0}" srcId="{1A15CA75-D7D7-45D5-AD45-680F8F2BDC23}" destId="{B775B05D-E06F-472C-96EE-E5B8F518E746}" srcOrd="1" destOrd="0" parTransId="{9C4B68B3-0588-45A7-B7E0-560BF0C5F31B}" sibTransId="{D98200EA-15BA-4CC8-AA7B-839B86E47EB7}"/>
    <dgm:cxn modelId="{D3215E1C-61C9-49F2-BB01-E80572EDA939}" type="presOf" srcId="{1A15CA75-D7D7-45D5-AD45-680F8F2BDC23}" destId="{6F66F48D-101C-488A-A39D-F92044A25302}" srcOrd="0" destOrd="0" presId="urn:microsoft.com/office/officeart/2008/layout/HorizontalMultiLevelHierarchy"/>
    <dgm:cxn modelId="{6B68951D-C6AC-4621-B7D2-8DBAFA9AB2ED}" type="presOf" srcId="{1A007EB1-5E35-406D-B078-D15FE67306D7}" destId="{B2D1510D-64FD-413A-9723-8C229B4C3A5E}" srcOrd="0" destOrd="0" presId="urn:microsoft.com/office/officeart/2008/layout/HorizontalMultiLevelHierarchy"/>
    <dgm:cxn modelId="{49AC8548-C51E-4D6A-9850-F8872EC31891}" type="presOf" srcId="{3CD51A6D-36B2-4940-B0E0-5E2452BA5D9A}" destId="{0D1E4810-96A6-4F16-B60F-28DF305DC9C7}" srcOrd="0" destOrd="0" presId="urn:microsoft.com/office/officeart/2008/layout/HorizontalMultiLevelHierarchy"/>
    <dgm:cxn modelId="{C52EF152-E30C-4931-94E8-03194357D1CE}" type="presOf" srcId="{B775B05D-E06F-472C-96EE-E5B8F518E746}" destId="{4A62DBA5-00A4-462F-88F1-D30B9362FA39}" srcOrd="0" destOrd="0" presId="urn:microsoft.com/office/officeart/2008/layout/HorizontalMultiLevelHierarchy"/>
    <dgm:cxn modelId="{B520C956-5AD4-4559-9FE2-293550AFD597}" srcId="{1A15CA75-D7D7-45D5-AD45-680F8F2BDC23}" destId="{ECC945D5-FE3B-4BEE-A6FF-07FBC9B8734B}" srcOrd="0" destOrd="0" parTransId="{1A007EB1-5E35-406D-B078-D15FE67306D7}" sibTransId="{9422186B-DF63-443A-930C-6A3C33B5EAB3}"/>
    <dgm:cxn modelId="{C453257D-9702-4C4A-B2D2-C6755CF57A79}" type="presOf" srcId="{7C1F84D5-1A07-4404-BB95-9E8F1368848D}" destId="{370DE953-DE8F-4C0A-9C88-AB6836D2EBB9}" srcOrd="0" destOrd="0" presId="urn:microsoft.com/office/officeart/2008/layout/HorizontalMultiLevelHierarchy"/>
    <dgm:cxn modelId="{850D38A2-28F1-4CEB-BFA6-FB30529B3AB7}" type="presOf" srcId="{3CD51A6D-36B2-4940-B0E0-5E2452BA5D9A}" destId="{51756E8F-FA48-48DD-96DF-12E8C0ED5F3F}" srcOrd="1" destOrd="0" presId="urn:microsoft.com/office/officeart/2008/layout/HorizontalMultiLevelHierarchy"/>
    <dgm:cxn modelId="{AADE74A8-57A4-4303-A0F1-D31CA0846491}" type="presOf" srcId="{9C4B68B3-0588-45A7-B7E0-560BF0C5F31B}" destId="{B4AF6A19-F672-4678-A1DD-EB721D9194CB}" srcOrd="0" destOrd="0" presId="urn:microsoft.com/office/officeart/2008/layout/HorizontalMultiLevelHierarchy"/>
    <dgm:cxn modelId="{E62109AE-D05F-48F8-9223-E17EC9001CD1}" type="presOf" srcId="{2FE0D1F0-EA84-4063-AF57-745A1A6A3408}" destId="{560C069F-C0FC-498C-A5D5-C1D6A71A8F23}" srcOrd="0" destOrd="0" presId="urn:microsoft.com/office/officeart/2008/layout/HorizontalMultiLevelHierarchy"/>
    <dgm:cxn modelId="{B6E7E4B1-3AD1-463C-B373-DDFAA7113829}" srcId="{1A15CA75-D7D7-45D5-AD45-680F8F2BDC23}" destId="{2FE0D1F0-EA84-4063-AF57-745A1A6A3408}" srcOrd="2" destOrd="0" parTransId="{3CD51A6D-36B2-4940-B0E0-5E2452BA5D9A}" sibTransId="{E775D26D-74FB-4A3B-BF54-DFFC4E91377F}"/>
    <dgm:cxn modelId="{0C273AD2-CE75-4890-A6FD-05F4ECC44635}" type="presOf" srcId="{9C4B68B3-0588-45A7-B7E0-560BF0C5F31B}" destId="{78FE35E3-04B7-4766-B42E-71C698180F95}" srcOrd="1" destOrd="0" presId="urn:microsoft.com/office/officeart/2008/layout/HorizontalMultiLevelHierarchy"/>
    <dgm:cxn modelId="{FF7DC6E8-2247-4B51-83A9-E0DC524C2671}" type="presOf" srcId="{ECC945D5-FE3B-4BEE-A6FF-07FBC9B8734B}" destId="{93ABAA11-7211-4948-BE35-72D66015FA81}" srcOrd="0" destOrd="0" presId="urn:microsoft.com/office/officeart/2008/layout/HorizontalMultiLevelHierarchy"/>
    <dgm:cxn modelId="{92E021F1-0938-4939-905A-A9EDA7F8DF48}" type="presParOf" srcId="{370DE953-DE8F-4C0A-9C88-AB6836D2EBB9}" destId="{5E50EAA6-22BC-4997-85B0-A73A8551B522}" srcOrd="0" destOrd="0" presId="urn:microsoft.com/office/officeart/2008/layout/HorizontalMultiLevelHierarchy"/>
    <dgm:cxn modelId="{53B5227B-1FCC-4D91-A060-67F87AC54A52}" type="presParOf" srcId="{5E50EAA6-22BC-4997-85B0-A73A8551B522}" destId="{6F66F48D-101C-488A-A39D-F92044A25302}" srcOrd="0" destOrd="0" presId="urn:microsoft.com/office/officeart/2008/layout/HorizontalMultiLevelHierarchy"/>
    <dgm:cxn modelId="{6DC4CF52-1155-499E-93BE-294074594F71}" type="presParOf" srcId="{5E50EAA6-22BC-4997-85B0-A73A8551B522}" destId="{47B467CC-2494-47F2-8755-36041C421408}" srcOrd="1" destOrd="0" presId="urn:microsoft.com/office/officeart/2008/layout/HorizontalMultiLevelHierarchy"/>
    <dgm:cxn modelId="{4DEE9C65-B3EA-4A8A-819C-54F7001ECE8F}" type="presParOf" srcId="{47B467CC-2494-47F2-8755-36041C421408}" destId="{B2D1510D-64FD-413A-9723-8C229B4C3A5E}" srcOrd="0" destOrd="0" presId="urn:microsoft.com/office/officeart/2008/layout/HorizontalMultiLevelHierarchy"/>
    <dgm:cxn modelId="{3580ED4C-5E01-47E4-8803-76AC616B7098}" type="presParOf" srcId="{B2D1510D-64FD-413A-9723-8C229B4C3A5E}" destId="{522086D0-B4D8-43A4-97A1-0CF216313E0D}" srcOrd="0" destOrd="0" presId="urn:microsoft.com/office/officeart/2008/layout/HorizontalMultiLevelHierarchy"/>
    <dgm:cxn modelId="{F30204A8-0A08-4113-BE9A-BDCF1EAD5F9E}" type="presParOf" srcId="{47B467CC-2494-47F2-8755-36041C421408}" destId="{61648180-F26D-48DA-92BF-96D3DDB9759D}" srcOrd="1" destOrd="0" presId="urn:microsoft.com/office/officeart/2008/layout/HorizontalMultiLevelHierarchy"/>
    <dgm:cxn modelId="{2A05AA05-248A-48A5-88DA-7EB1DB3FA92F}" type="presParOf" srcId="{61648180-F26D-48DA-92BF-96D3DDB9759D}" destId="{93ABAA11-7211-4948-BE35-72D66015FA81}" srcOrd="0" destOrd="0" presId="urn:microsoft.com/office/officeart/2008/layout/HorizontalMultiLevelHierarchy"/>
    <dgm:cxn modelId="{4636B177-944E-47D2-9733-728DA902637D}" type="presParOf" srcId="{61648180-F26D-48DA-92BF-96D3DDB9759D}" destId="{CE49BD29-401E-4B15-980E-CA2B5EA982D8}" srcOrd="1" destOrd="0" presId="urn:microsoft.com/office/officeart/2008/layout/HorizontalMultiLevelHierarchy"/>
    <dgm:cxn modelId="{03E21F1B-D455-4246-9947-AE8EA13E0F6D}" type="presParOf" srcId="{47B467CC-2494-47F2-8755-36041C421408}" destId="{B4AF6A19-F672-4678-A1DD-EB721D9194CB}" srcOrd="2" destOrd="0" presId="urn:microsoft.com/office/officeart/2008/layout/HorizontalMultiLevelHierarchy"/>
    <dgm:cxn modelId="{9159C2A9-0994-427C-A7C3-057CC3351CBE}" type="presParOf" srcId="{B4AF6A19-F672-4678-A1DD-EB721D9194CB}" destId="{78FE35E3-04B7-4766-B42E-71C698180F95}" srcOrd="0" destOrd="0" presId="urn:microsoft.com/office/officeart/2008/layout/HorizontalMultiLevelHierarchy"/>
    <dgm:cxn modelId="{463FC4E1-2989-498B-BFA2-8784F07A3E56}" type="presParOf" srcId="{47B467CC-2494-47F2-8755-36041C421408}" destId="{23204A2B-3736-40F7-A428-7D603FFCB16D}" srcOrd="3" destOrd="0" presId="urn:microsoft.com/office/officeart/2008/layout/HorizontalMultiLevelHierarchy"/>
    <dgm:cxn modelId="{364532B8-1651-4E78-86AF-CBFF48835093}" type="presParOf" srcId="{23204A2B-3736-40F7-A428-7D603FFCB16D}" destId="{4A62DBA5-00A4-462F-88F1-D30B9362FA39}" srcOrd="0" destOrd="0" presId="urn:microsoft.com/office/officeart/2008/layout/HorizontalMultiLevelHierarchy"/>
    <dgm:cxn modelId="{A6F84CFC-DF0D-4938-A095-EC72078F18C5}" type="presParOf" srcId="{23204A2B-3736-40F7-A428-7D603FFCB16D}" destId="{1A9974A3-D374-46BF-BB5F-590F5CFF2A76}" srcOrd="1" destOrd="0" presId="urn:microsoft.com/office/officeart/2008/layout/HorizontalMultiLevelHierarchy"/>
    <dgm:cxn modelId="{846CCBA2-9ACA-4251-ACD7-7F6C926FA47F}" type="presParOf" srcId="{47B467CC-2494-47F2-8755-36041C421408}" destId="{0D1E4810-96A6-4F16-B60F-28DF305DC9C7}" srcOrd="4" destOrd="0" presId="urn:microsoft.com/office/officeart/2008/layout/HorizontalMultiLevelHierarchy"/>
    <dgm:cxn modelId="{0E181A26-DA08-4AF5-91CB-B3D13AF9745F}" type="presParOf" srcId="{0D1E4810-96A6-4F16-B60F-28DF305DC9C7}" destId="{51756E8F-FA48-48DD-96DF-12E8C0ED5F3F}" srcOrd="0" destOrd="0" presId="urn:microsoft.com/office/officeart/2008/layout/HorizontalMultiLevelHierarchy"/>
    <dgm:cxn modelId="{7F68DF80-D5F9-4FD9-8B2B-041EE6328271}" type="presParOf" srcId="{47B467CC-2494-47F2-8755-36041C421408}" destId="{D60F14BE-25BE-403F-BBBA-BF979782D500}" srcOrd="5" destOrd="0" presId="urn:microsoft.com/office/officeart/2008/layout/HorizontalMultiLevelHierarchy"/>
    <dgm:cxn modelId="{4CB178F8-CB50-48C3-9867-357376BEBEA8}" type="presParOf" srcId="{D60F14BE-25BE-403F-BBBA-BF979782D500}" destId="{560C069F-C0FC-498C-A5D5-C1D6A71A8F23}" srcOrd="0" destOrd="0" presId="urn:microsoft.com/office/officeart/2008/layout/HorizontalMultiLevelHierarchy"/>
    <dgm:cxn modelId="{D27E7244-0887-4E5D-903C-20EF4C84D079}" type="presParOf" srcId="{D60F14BE-25BE-403F-BBBA-BF979782D500}" destId="{FF3CF548-E52A-42BB-8004-AF8B98E25E0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F84D5-1A07-4404-BB95-9E8F136884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5CA75-D7D7-45D5-AD45-680F8F2BDC23}">
      <dgm:prSet phldrT="[Text]" custT="1"/>
      <dgm:spPr/>
      <dgm:t>
        <a:bodyPr/>
        <a:lstStyle/>
        <a:p>
          <a:r>
            <a:rPr lang="en-US" sz="6000" dirty="0"/>
            <a:t>POV: Recruit</a:t>
          </a:r>
        </a:p>
      </dgm:t>
    </dgm:pt>
    <dgm:pt modelId="{A0F86004-DF6B-467E-A999-1A67B9CD38F2}" type="parTrans" cxnId="{41C41414-CFE8-4AEF-BA1F-28C0AFDBD8D7}">
      <dgm:prSet/>
      <dgm:spPr/>
      <dgm:t>
        <a:bodyPr/>
        <a:lstStyle/>
        <a:p>
          <a:endParaRPr lang="en-US"/>
        </a:p>
      </dgm:t>
    </dgm:pt>
    <dgm:pt modelId="{B302ABD5-6368-4BA6-B6EE-32B944E9756D}" type="sibTrans" cxnId="{41C41414-CFE8-4AEF-BA1F-28C0AFDBD8D7}">
      <dgm:prSet/>
      <dgm:spPr/>
      <dgm:t>
        <a:bodyPr/>
        <a:lstStyle/>
        <a:p>
          <a:endParaRPr lang="en-US"/>
        </a:p>
      </dgm:t>
    </dgm:pt>
    <dgm:pt modelId="{ECC945D5-FE3B-4BEE-A6FF-07FBC9B8734B}">
      <dgm:prSet phldrT="[Text]"/>
      <dgm:spPr/>
      <dgm:t>
        <a:bodyPr/>
        <a:lstStyle/>
        <a:p>
          <a:r>
            <a:rPr lang="en-US" dirty="0"/>
            <a:t>Email sent with onboarding link for recruit to complete</a:t>
          </a:r>
        </a:p>
      </dgm:t>
    </dgm:pt>
    <dgm:pt modelId="{1A007EB1-5E35-406D-B078-D15FE67306D7}" type="parTrans" cxnId="{B520C956-5AD4-4559-9FE2-293550AFD597}">
      <dgm:prSet/>
      <dgm:spPr/>
      <dgm:t>
        <a:bodyPr/>
        <a:lstStyle/>
        <a:p>
          <a:endParaRPr lang="en-US"/>
        </a:p>
      </dgm:t>
    </dgm:pt>
    <dgm:pt modelId="{9422186B-DF63-443A-930C-6A3C33B5EAB3}" type="sibTrans" cxnId="{B520C956-5AD4-4559-9FE2-293550AFD597}">
      <dgm:prSet/>
      <dgm:spPr/>
      <dgm:t>
        <a:bodyPr/>
        <a:lstStyle/>
        <a:p>
          <a:endParaRPr lang="en-US"/>
        </a:p>
      </dgm:t>
    </dgm:pt>
    <dgm:pt modelId="{B775B05D-E06F-472C-96EE-E5B8F518E746}">
      <dgm:prSet phldrT="[Text]"/>
      <dgm:spPr/>
      <dgm:t>
        <a:bodyPr/>
        <a:lstStyle/>
        <a:p>
          <a:r>
            <a:rPr lang="en-US" dirty="0"/>
            <a:t>Recruit provides all documentation via onboarding link</a:t>
          </a:r>
        </a:p>
      </dgm:t>
    </dgm:pt>
    <dgm:pt modelId="{9C4B68B3-0588-45A7-B7E0-560BF0C5F31B}" type="parTrans" cxnId="{AD666518-1D93-4B8B-A096-E5EC8CC8EDB0}">
      <dgm:prSet/>
      <dgm:spPr/>
      <dgm:t>
        <a:bodyPr/>
        <a:lstStyle/>
        <a:p>
          <a:endParaRPr lang="en-US"/>
        </a:p>
      </dgm:t>
    </dgm:pt>
    <dgm:pt modelId="{D98200EA-15BA-4CC8-AA7B-839B86E47EB7}" type="sibTrans" cxnId="{AD666518-1D93-4B8B-A096-E5EC8CC8EDB0}">
      <dgm:prSet/>
      <dgm:spPr/>
      <dgm:t>
        <a:bodyPr/>
        <a:lstStyle/>
        <a:p>
          <a:endParaRPr lang="en-US"/>
        </a:p>
      </dgm:t>
    </dgm:pt>
    <dgm:pt modelId="{2FE0D1F0-EA84-4063-AF57-745A1A6A3408}">
      <dgm:prSet phldrT="[Text]"/>
      <dgm:spPr/>
      <dgm:t>
        <a:bodyPr/>
        <a:lstStyle/>
        <a:p>
          <a:r>
            <a:rPr lang="en-US" dirty="0"/>
            <a:t>Recruit documents reviewed for accuracy.  Recruit may receive emails from CHC contracting for corrections. Notes provided for MGR.</a:t>
          </a:r>
        </a:p>
      </dgm:t>
    </dgm:pt>
    <dgm:pt modelId="{3CD51A6D-36B2-4940-B0E0-5E2452BA5D9A}" type="parTrans" cxnId="{B6E7E4B1-3AD1-463C-B373-DDFAA7113829}">
      <dgm:prSet/>
      <dgm:spPr/>
      <dgm:t>
        <a:bodyPr/>
        <a:lstStyle/>
        <a:p>
          <a:endParaRPr lang="en-US"/>
        </a:p>
      </dgm:t>
    </dgm:pt>
    <dgm:pt modelId="{E775D26D-74FB-4A3B-BF54-DFFC4E91377F}" type="sibTrans" cxnId="{B6E7E4B1-3AD1-463C-B373-DDFAA7113829}">
      <dgm:prSet/>
      <dgm:spPr/>
      <dgm:t>
        <a:bodyPr/>
        <a:lstStyle/>
        <a:p>
          <a:endParaRPr lang="en-US"/>
        </a:p>
      </dgm:t>
    </dgm:pt>
    <dgm:pt modelId="{1AFBA143-2689-4CFA-BFB3-CF4899F36E42}">
      <dgm:prSet phldrT="[Text]"/>
      <dgm:spPr/>
      <dgm:t>
        <a:bodyPr/>
        <a:lstStyle/>
        <a:p>
          <a:r>
            <a:rPr lang="en-US" dirty="0"/>
            <a:t>Recruit approved and emailed carrier contracting links requested by MGR.</a:t>
          </a:r>
        </a:p>
        <a:p>
          <a:r>
            <a:rPr lang="en-US" dirty="0"/>
            <a:t>This is info submitted directly to the carriers </a:t>
          </a:r>
        </a:p>
      </dgm:t>
    </dgm:pt>
    <dgm:pt modelId="{ADB40EFB-FD8C-4526-9004-73B88F66A2F3}" type="parTrans" cxnId="{0C9A9EEE-3369-49EB-91CB-2BD01E59FC58}">
      <dgm:prSet/>
      <dgm:spPr/>
      <dgm:t>
        <a:bodyPr/>
        <a:lstStyle/>
        <a:p>
          <a:endParaRPr lang="en-US"/>
        </a:p>
      </dgm:t>
    </dgm:pt>
    <dgm:pt modelId="{79890144-9A0C-4621-8128-3E95E6892D1D}" type="sibTrans" cxnId="{0C9A9EEE-3369-49EB-91CB-2BD01E59FC58}">
      <dgm:prSet/>
      <dgm:spPr/>
      <dgm:t>
        <a:bodyPr/>
        <a:lstStyle/>
        <a:p>
          <a:endParaRPr lang="en-US"/>
        </a:p>
      </dgm:t>
    </dgm:pt>
    <dgm:pt modelId="{370DE953-DE8F-4C0A-9C88-AB6836D2EBB9}" type="pres">
      <dgm:prSet presAssocID="{7C1F84D5-1A07-4404-BB95-9E8F136884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50EAA6-22BC-4997-85B0-A73A8551B522}" type="pres">
      <dgm:prSet presAssocID="{1A15CA75-D7D7-45D5-AD45-680F8F2BDC23}" presName="root1" presStyleCnt="0"/>
      <dgm:spPr/>
    </dgm:pt>
    <dgm:pt modelId="{6F66F48D-101C-488A-A39D-F92044A25302}" type="pres">
      <dgm:prSet presAssocID="{1A15CA75-D7D7-45D5-AD45-680F8F2BDC23}" presName="LevelOneTextNode" presStyleLbl="node0" presStyleIdx="0" presStyleCnt="1" custLinFactNeighborX="-50398" custLinFactNeighborY="-1236">
        <dgm:presLayoutVars>
          <dgm:chPref val="3"/>
        </dgm:presLayoutVars>
      </dgm:prSet>
      <dgm:spPr/>
    </dgm:pt>
    <dgm:pt modelId="{47B467CC-2494-47F2-8755-36041C421408}" type="pres">
      <dgm:prSet presAssocID="{1A15CA75-D7D7-45D5-AD45-680F8F2BDC23}" presName="level2hierChild" presStyleCnt="0"/>
      <dgm:spPr/>
    </dgm:pt>
    <dgm:pt modelId="{B2D1510D-64FD-413A-9723-8C229B4C3A5E}" type="pres">
      <dgm:prSet presAssocID="{1A007EB1-5E35-406D-B078-D15FE67306D7}" presName="conn2-1" presStyleLbl="parChTrans1D2" presStyleIdx="0" presStyleCnt="4"/>
      <dgm:spPr/>
    </dgm:pt>
    <dgm:pt modelId="{522086D0-B4D8-43A4-97A1-0CF216313E0D}" type="pres">
      <dgm:prSet presAssocID="{1A007EB1-5E35-406D-B078-D15FE67306D7}" presName="connTx" presStyleLbl="parChTrans1D2" presStyleIdx="0" presStyleCnt="4"/>
      <dgm:spPr/>
    </dgm:pt>
    <dgm:pt modelId="{61648180-F26D-48DA-92BF-96D3DDB9759D}" type="pres">
      <dgm:prSet presAssocID="{ECC945D5-FE3B-4BEE-A6FF-07FBC9B8734B}" presName="root2" presStyleCnt="0"/>
      <dgm:spPr/>
    </dgm:pt>
    <dgm:pt modelId="{93ABAA11-7211-4948-BE35-72D66015FA81}" type="pres">
      <dgm:prSet presAssocID="{ECC945D5-FE3B-4BEE-A6FF-07FBC9B8734B}" presName="LevelTwoTextNode" presStyleLbl="node2" presStyleIdx="0" presStyleCnt="4" custScaleX="138648">
        <dgm:presLayoutVars>
          <dgm:chPref val="3"/>
        </dgm:presLayoutVars>
      </dgm:prSet>
      <dgm:spPr/>
    </dgm:pt>
    <dgm:pt modelId="{CE49BD29-401E-4B15-980E-CA2B5EA982D8}" type="pres">
      <dgm:prSet presAssocID="{ECC945D5-FE3B-4BEE-A6FF-07FBC9B8734B}" presName="level3hierChild" presStyleCnt="0"/>
      <dgm:spPr/>
    </dgm:pt>
    <dgm:pt modelId="{B4AF6A19-F672-4678-A1DD-EB721D9194CB}" type="pres">
      <dgm:prSet presAssocID="{9C4B68B3-0588-45A7-B7E0-560BF0C5F31B}" presName="conn2-1" presStyleLbl="parChTrans1D2" presStyleIdx="1" presStyleCnt="4"/>
      <dgm:spPr/>
    </dgm:pt>
    <dgm:pt modelId="{78FE35E3-04B7-4766-B42E-71C698180F95}" type="pres">
      <dgm:prSet presAssocID="{9C4B68B3-0588-45A7-B7E0-560BF0C5F31B}" presName="connTx" presStyleLbl="parChTrans1D2" presStyleIdx="1" presStyleCnt="4"/>
      <dgm:spPr/>
    </dgm:pt>
    <dgm:pt modelId="{23204A2B-3736-40F7-A428-7D603FFCB16D}" type="pres">
      <dgm:prSet presAssocID="{B775B05D-E06F-472C-96EE-E5B8F518E746}" presName="root2" presStyleCnt="0"/>
      <dgm:spPr/>
    </dgm:pt>
    <dgm:pt modelId="{4A62DBA5-00A4-462F-88F1-D30B9362FA39}" type="pres">
      <dgm:prSet presAssocID="{B775B05D-E06F-472C-96EE-E5B8F518E746}" presName="LevelTwoTextNode" presStyleLbl="node2" presStyleIdx="1" presStyleCnt="4" custScaleX="137629">
        <dgm:presLayoutVars>
          <dgm:chPref val="3"/>
        </dgm:presLayoutVars>
      </dgm:prSet>
      <dgm:spPr/>
    </dgm:pt>
    <dgm:pt modelId="{1A9974A3-D374-46BF-BB5F-590F5CFF2A76}" type="pres">
      <dgm:prSet presAssocID="{B775B05D-E06F-472C-96EE-E5B8F518E746}" presName="level3hierChild" presStyleCnt="0"/>
      <dgm:spPr/>
    </dgm:pt>
    <dgm:pt modelId="{0D1E4810-96A6-4F16-B60F-28DF305DC9C7}" type="pres">
      <dgm:prSet presAssocID="{3CD51A6D-36B2-4940-B0E0-5E2452BA5D9A}" presName="conn2-1" presStyleLbl="parChTrans1D2" presStyleIdx="2" presStyleCnt="4"/>
      <dgm:spPr/>
    </dgm:pt>
    <dgm:pt modelId="{51756E8F-FA48-48DD-96DF-12E8C0ED5F3F}" type="pres">
      <dgm:prSet presAssocID="{3CD51A6D-36B2-4940-B0E0-5E2452BA5D9A}" presName="connTx" presStyleLbl="parChTrans1D2" presStyleIdx="2" presStyleCnt="4"/>
      <dgm:spPr/>
    </dgm:pt>
    <dgm:pt modelId="{D60F14BE-25BE-403F-BBBA-BF979782D500}" type="pres">
      <dgm:prSet presAssocID="{2FE0D1F0-EA84-4063-AF57-745A1A6A3408}" presName="root2" presStyleCnt="0"/>
      <dgm:spPr/>
    </dgm:pt>
    <dgm:pt modelId="{560C069F-C0FC-498C-A5D5-C1D6A71A8F23}" type="pres">
      <dgm:prSet presAssocID="{2FE0D1F0-EA84-4063-AF57-745A1A6A3408}" presName="LevelTwoTextNode" presStyleLbl="node2" presStyleIdx="2" presStyleCnt="4" custScaleX="135674">
        <dgm:presLayoutVars>
          <dgm:chPref val="3"/>
        </dgm:presLayoutVars>
      </dgm:prSet>
      <dgm:spPr/>
    </dgm:pt>
    <dgm:pt modelId="{FF3CF548-E52A-42BB-8004-AF8B98E25E0D}" type="pres">
      <dgm:prSet presAssocID="{2FE0D1F0-EA84-4063-AF57-745A1A6A3408}" presName="level3hierChild" presStyleCnt="0"/>
      <dgm:spPr/>
    </dgm:pt>
    <dgm:pt modelId="{CEBF3546-6C5E-438D-8FC0-76FCE0648D50}" type="pres">
      <dgm:prSet presAssocID="{ADB40EFB-FD8C-4526-9004-73B88F66A2F3}" presName="conn2-1" presStyleLbl="parChTrans1D2" presStyleIdx="3" presStyleCnt="4"/>
      <dgm:spPr/>
    </dgm:pt>
    <dgm:pt modelId="{0DB8B993-26FD-4E90-8B43-50697BCD32CF}" type="pres">
      <dgm:prSet presAssocID="{ADB40EFB-FD8C-4526-9004-73B88F66A2F3}" presName="connTx" presStyleLbl="parChTrans1D2" presStyleIdx="3" presStyleCnt="4"/>
      <dgm:spPr/>
    </dgm:pt>
    <dgm:pt modelId="{204758C4-8359-4D4E-B832-86103A17D1C8}" type="pres">
      <dgm:prSet presAssocID="{1AFBA143-2689-4CFA-BFB3-CF4899F36E42}" presName="root2" presStyleCnt="0"/>
      <dgm:spPr/>
    </dgm:pt>
    <dgm:pt modelId="{F1B7D123-5CE7-49A7-98BD-66FC532E35C6}" type="pres">
      <dgm:prSet presAssocID="{1AFBA143-2689-4CFA-BFB3-CF4899F36E42}" presName="LevelTwoTextNode" presStyleLbl="node2" presStyleIdx="3" presStyleCnt="4" custScaleX="137629">
        <dgm:presLayoutVars>
          <dgm:chPref val="3"/>
        </dgm:presLayoutVars>
      </dgm:prSet>
      <dgm:spPr/>
    </dgm:pt>
    <dgm:pt modelId="{A8FDE900-E69E-4549-B97D-48B3EA993287}" type="pres">
      <dgm:prSet presAssocID="{1AFBA143-2689-4CFA-BFB3-CF4899F36E42}" presName="level3hierChild" presStyleCnt="0"/>
      <dgm:spPr/>
    </dgm:pt>
  </dgm:ptLst>
  <dgm:cxnLst>
    <dgm:cxn modelId="{58284A0C-E3DC-4468-9641-669212D4C265}" type="presOf" srcId="{1A007EB1-5E35-406D-B078-D15FE67306D7}" destId="{522086D0-B4D8-43A4-97A1-0CF216313E0D}" srcOrd="1" destOrd="0" presId="urn:microsoft.com/office/officeart/2008/layout/HorizontalMultiLevelHierarchy"/>
    <dgm:cxn modelId="{BB2DEB0E-984B-46EE-9AE6-A16F2D38AE96}" type="presOf" srcId="{ADB40EFB-FD8C-4526-9004-73B88F66A2F3}" destId="{0DB8B993-26FD-4E90-8B43-50697BCD32CF}" srcOrd="1" destOrd="0" presId="urn:microsoft.com/office/officeart/2008/layout/HorizontalMultiLevelHierarchy"/>
    <dgm:cxn modelId="{41C41414-CFE8-4AEF-BA1F-28C0AFDBD8D7}" srcId="{7C1F84D5-1A07-4404-BB95-9E8F1368848D}" destId="{1A15CA75-D7D7-45D5-AD45-680F8F2BDC23}" srcOrd="0" destOrd="0" parTransId="{A0F86004-DF6B-467E-A999-1A67B9CD38F2}" sibTransId="{B302ABD5-6368-4BA6-B6EE-32B944E9756D}"/>
    <dgm:cxn modelId="{AD666518-1D93-4B8B-A096-E5EC8CC8EDB0}" srcId="{1A15CA75-D7D7-45D5-AD45-680F8F2BDC23}" destId="{B775B05D-E06F-472C-96EE-E5B8F518E746}" srcOrd="1" destOrd="0" parTransId="{9C4B68B3-0588-45A7-B7E0-560BF0C5F31B}" sibTransId="{D98200EA-15BA-4CC8-AA7B-839B86E47EB7}"/>
    <dgm:cxn modelId="{D3215E1C-61C9-49F2-BB01-E80572EDA939}" type="presOf" srcId="{1A15CA75-D7D7-45D5-AD45-680F8F2BDC23}" destId="{6F66F48D-101C-488A-A39D-F92044A25302}" srcOrd="0" destOrd="0" presId="urn:microsoft.com/office/officeart/2008/layout/HorizontalMultiLevelHierarchy"/>
    <dgm:cxn modelId="{6B68951D-C6AC-4621-B7D2-8DBAFA9AB2ED}" type="presOf" srcId="{1A007EB1-5E35-406D-B078-D15FE67306D7}" destId="{B2D1510D-64FD-413A-9723-8C229B4C3A5E}" srcOrd="0" destOrd="0" presId="urn:microsoft.com/office/officeart/2008/layout/HorizontalMultiLevelHierarchy"/>
    <dgm:cxn modelId="{49AC8548-C51E-4D6A-9850-F8872EC31891}" type="presOf" srcId="{3CD51A6D-36B2-4940-B0E0-5E2452BA5D9A}" destId="{0D1E4810-96A6-4F16-B60F-28DF305DC9C7}" srcOrd="0" destOrd="0" presId="urn:microsoft.com/office/officeart/2008/layout/HorizontalMultiLevelHierarchy"/>
    <dgm:cxn modelId="{C52EF152-E30C-4931-94E8-03194357D1CE}" type="presOf" srcId="{B775B05D-E06F-472C-96EE-E5B8F518E746}" destId="{4A62DBA5-00A4-462F-88F1-D30B9362FA39}" srcOrd="0" destOrd="0" presId="urn:microsoft.com/office/officeart/2008/layout/HorizontalMultiLevelHierarchy"/>
    <dgm:cxn modelId="{B520C956-5AD4-4559-9FE2-293550AFD597}" srcId="{1A15CA75-D7D7-45D5-AD45-680F8F2BDC23}" destId="{ECC945D5-FE3B-4BEE-A6FF-07FBC9B8734B}" srcOrd="0" destOrd="0" parTransId="{1A007EB1-5E35-406D-B078-D15FE67306D7}" sibTransId="{9422186B-DF63-443A-930C-6A3C33B5EAB3}"/>
    <dgm:cxn modelId="{87BD5375-368F-4387-A246-3096FEEE0BAD}" type="presOf" srcId="{1AFBA143-2689-4CFA-BFB3-CF4899F36E42}" destId="{F1B7D123-5CE7-49A7-98BD-66FC532E35C6}" srcOrd="0" destOrd="0" presId="urn:microsoft.com/office/officeart/2008/layout/HorizontalMultiLevelHierarchy"/>
    <dgm:cxn modelId="{C453257D-9702-4C4A-B2D2-C6755CF57A79}" type="presOf" srcId="{7C1F84D5-1A07-4404-BB95-9E8F1368848D}" destId="{370DE953-DE8F-4C0A-9C88-AB6836D2EBB9}" srcOrd="0" destOrd="0" presId="urn:microsoft.com/office/officeart/2008/layout/HorizontalMultiLevelHierarchy"/>
    <dgm:cxn modelId="{8E5D369D-DCA9-4DF7-8897-963F14119249}" type="presOf" srcId="{ADB40EFB-FD8C-4526-9004-73B88F66A2F3}" destId="{CEBF3546-6C5E-438D-8FC0-76FCE0648D50}" srcOrd="0" destOrd="0" presId="urn:microsoft.com/office/officeart/2008/layout/HorizontalMultiLevelHierarchy"/>
    <dgm:cxn modelId="{850D38A2-28F1-4CEB-BFA6-FB30529B3AB7}" type="presOf" srcId="{3CD51A6D-36B2-4940-B0E0-5E2452BA5D9A}" destId="{51756E8F-FA48-48DD-96DF-12E8C0ED5F3F}" srcOrd="1" destOrd="0" presId="urn:microsoft.com/office/officeart/2008/layout/HorizontalMultiLevelHierarchy"/>
    <dgm:cxn modelId="{AADE74A8-57A4-4303-A0F1-D31CA0846491}" type="presOf" srcId="{9C4B68B3-0588-45A7-B7E0-560BF0C5F31B}" destId="{B4AF6A19-F672-4678-A1DD-EB721D9194CB}" srcOrd="0" destOrd="0" presId="urn:microsoft.com/office/officeart/2008/layout/HorizontalMultiLevelHierarchy"/>
    <dgm:cxn modelId="{E62109AE-D05F-48F8-9223-E17EC9001CD1}" type="presOf" srcId="{2FE0D1F0-EA84-4063-AF57-745A1A6A3408}" destId="{560C069F-C0FC-498C-A5D5-C1D6A71A8F23}" srcOrd="0" destOrd="0" presId="urn:microsoft.com/office/officeart/2008/layout/HorizontalMultiLevelHierarchy"/>
    <dgm:cxn modelId="{B6E7E4B1-3AD1-463C-B373-DDFAA7113829}" srcId="{1A15CA75-D7D7-45D5-AD45-680F8F2BDC23}" destId="{2FE0D1F0-EA84-4063-AF57-745A1A6A3408}" srcOrd="2" destOrd="0" parTransId="{3CD51A6D-36B2-4940-B0E0-5E2452BA5D9A}" sibTransId="{E775D26D-74FB-4A3B-BF54-DFFC4E91377F}"/>
    <dgm:cxn modelId="{0C273AD2-CE75-4890-A6FD-05F4ECC44635}" type="presOf" srcId="{9C4B68B3-0588-45A7-B7E0-560BF0C5F31B}" destId="{78FE35E3-04B7-4766-B42E-71C698180F95}" srcOrd="1" destOrd="0" presId="urn:microsoft.com/office/officeart/2008/layout/HorizontalMultiLevelHierarchy"/>
    <dgm:cxn modelId="{FF7DC6E8-2247-4B51-83A9-E0DC524C2671}" type="presOf" srcId="{ECC945D5-FE3B-4BEE-A6FF-07FBC9B8734B}" destId="{93ABAA11-7211-4948-BE35-72D66015FA81}" srcOrd="0" destOrd="0" presId="urn:microsoft.com/office/officeart/2008/layout/HorizontalMultiLevelHierarchy"/>
    <dgm:cxn modelId="{0C9A9EEE-3369-49EB-91CB-2BD01E59FC58}" srcId="{1A15CA75-D7D7-45D5-AD45-680F8F2BDC23}" destId="{1AFBA143-2689-4CFA-BFB3-CF4899F36E42}" srcOrd="3" destOrd="0" parTransId="{ADB40EFB-FD8C-4526-9004-73B88F66A2F3}" sibTransId="{79890144-9A0C-4621-8128-3E95E6892D1D}"/>
    <dgm:cxn modelId="{92E021F1-0938-4939-905A-A9EDA7F8DF48}" type="presParOf" srcId="{370DE953-DE8F-4C0A-9C88-AB6836D2EBB9}" destId="{5E50EAA6-22BC-4997-85B0-A73A8551B522}" srcOrd="0" destOrd="0" presId="urn:microsoft.com/office/officeart/2008/layout/HorizontalMultiLevelHierarchy"/>
    <dgm:cxn modelId="{53B5227B-1FCC-4D91-A060-67F87AC54A52}" type="presParOf" srcId="{5E50EAA6-22BC-4997-85B0-A73A8551B522}" destId="{6F66F48D-101C-488A-A39D-F92044A25302}" srcOrd="0" destOrd="0" presId="urn:microsoft.com/office/officeart/2008/layout/HorizontalMultiLevelHierarchy"/>
    <dgm:cxn modelId="{6DC4CF52-1155-499E-93BE-294074594F71}" type="presParOf" srcId="{5E50EAA6-22BC-4997-85B0-A73A8551B522}" destId="{47B467CC-2494-47F2-8755-36041C421408}" srcOrd="1" destOrd="0" presId="urn:microsoft.com/office/officeart/2008/layout/HorizontalMultiLevelHierarchy"/>
    <dgm:cxn modelId="{4DEE9C65-B3EA-4A8A-819C-54F7001ECE8F}" type="presParOf" srcId="{47B467CC-2494-47F2-8755-36041C421408}" destId="{B2D1510D-64FD-413A-9723-8C229B4C3A5E}" srcOrd="0" destOrd="0" presId="urn:microsoft.com/office/officeart/2008/layout/HorizontalMultiLevelHierarchy"/>
    <dgm:cxn modelId="{3580ED4C-5E01-47E4-8803-76AC616B7098}" type="presParOf" srcId="{B2D1510D-64FD-413A-9723-8C229B4C3A5E}" destId="{522086D0-B4D8-43A4-97A1-0CF216313E0D}" srcOrd="0" destOrd="0" presId="urn:microsoft.com/office/officeart/2008/layout/HorizontalMultiLevelHierarchy"/>
    <dgm:cxn modelId="{F30204A8-0A08-4113-BE9A-BDCF1EAD5F9E}" type="presParOf" srcId="{47B467CC-2494-47F2-8755-36041C421408}" destId="{61648180-F26D-48DA-92BF-96D3DDB9759D}" srcOrd="1" destOrd="0" presId="urn:microsoft.com/office/officeart/2008/layout/HorizontalMultiLevelHierarchy"/>
    <dgm:cxn modelId="{2A05AA05-248A-48A5-88DA-7EB1DB3FA92F}" type="presParOf" srcId="{61648180-F26D-48DA-92BF-96D3DDB9759D}" destId="{93ABAA11-7211-4948-BE35-72D66015FA81}" srcOrd="0" destOrd="0" presId="urn:microsoft.com/office/officeart/2008/layout/HorizontalMultiLevelHierarchy"/>
    <dgm:cxn modelId="{4636B177-944E-47D2-9733-728DA902637D}" type="presParOf" srcId="{61648180-F26D-48DA-92BF-96D3DDB9759D}" destId="{CE49BD29-401E-4B15-980E-CA2B5EA982D8}" srcOrd="1" destOrd="0" presId="urn:microsoft.com/office/officeart/2008/layout/HorizontalMultiLevelHierarchy"/>
    <dgm:cxn modelId="{03E21F1B-D455-4246-9947-AE8EA13E0F6D}" type="presParOf" srcId="{47B467CC-2494-47F2-8755-36041C421408}" destId="{B4AF6A19-F672-4678-A1DD-EB721D9194CB}" srcOrd="2" destOrd="0" presId="urn:microsoft.com/office/officeart/2008/layout/HorizontalMultiLevelHierarchy"/>
    <dgm:cxn modelId="{9159C2A9-0994-427C-A7C3-057CC3351CBE}" type="presParOf" srcId="{B4AF6A19-F672-4678-A1DD-EB721D9194CB}" destId="{78FE35E3-04B7-4766-B42E-71C698180F95}" srcOrd="0" destOrd="0" presId="urn:microsoft.com/office/officeart/2008/layout/HorizontalMultiLevelHierarchy"/>
    <dgm:cxn modelId="{463FC4E1-2989-498B-BFA2-8784F07A3E56}" type="presParOf" srcId="{47B467CC-2494-47F2-8755-36041C421408}" destId="{23204A2B-3736-40F7-A428-7D603FFCB16D}" srcOrd="3" destOrd="0" presId="urn:microsoft.com/office/officeart/2008/layout/HorizontalMultiLevelHierarchy"/>
    <dgm:cxn modelId="{364532B8-1651-4E78-86AF-CBFF48835093}" type="presParOf" srcId="{23204A2B-3736-40F7-A428-7D603FFCB16D}" destId="{4A62DBA5-00A4-462F-88F1-D30B9362FA39}" srcOrd="0" destOrd="0" presId="urn:microsoft.com/office/officeart/2008/layout/HorizontalMultiLevelHierarchy"/>
    <dgm:cxn modelId="{A6F84CFC-DF0D-4938-A095-EC72078F18C5}" type="presParOf" srcId="{23204A2B-3736-40F7-A428-7D603FFCB16D}" destId="{1A9974A3-D374-46BF-BB5F-590F5CFF2A76}" srcOrd="1" destOrd="0" presId="urn:microsoft.com/office/officeart/2008/layout/HorizontalMultiLevelHierarchy"/>
    <dgm:cxn modelId="{846CCBA2-9ACA-4251-ACD7-7F6C926FA47F}" type="presParOf" srcId="{47B467CC-2494-47F2-8755-36041C421408}" destId="{0D1E4810-96A6-4F16-B60F-28DF305DC9C7}" srcOrd="4" destOrd="0" presId="urn:microsoft.com/office/officeart/2008/layout/HorizontalMultiLevelHierarchy"/>
    <dgm:cxn modelId="{0E181A26-DA08-4AF5-91CB-B3D13AF9745F}" type="presParOf" srcId="{0D1E4810-96A6-4F16-B60F-28DF305DC9C7}" destId="{51756E8F-FA48-48DD-96DF-12E8C0ED5F3F}" srcOrd="0" destOrd="0" presId="urn:microsoft.com/office/officeart/2008/layout/HorizontalMultiLevelHierarchy"/>
    <dgm:cxn modelId="{7F68DF80-D5F9-4FD9-8B2B-041EE6328271}" type="presParOf" srcId="{47B467CC-2494-47F2-8755-36041C421408}" destId="{D60F14BE-25BE-403F-BBBA-BF979782D500}" srcOrd="5" destOrd="0" presId="urn:microsoft.com/office/officeart/2008/layout/HorizontalMultiLevelHierarchy"/>
    <dgm:cxn modelId="{4CB178F8-CB50-48C3-9867-357376BEBEA8}" type="presParOf" srcId="{D60F14BE-25BE-403F-BBBA-BF979782D500}" destId="{560C069F-C0FC-498C-A5D5-C1D6A71A8F23}" srcOrd="0" destOrd="0" presId="urn:microsoft.com/office/officeart/2008/layout/HorizontalMultiLevelHierarchy"/>
    <dgm:cxn modelId="{D27E7244-0887-4E5D-903C-20EF4C84D079}" type="presParOf" srcId="{D60F14BE-25BE-403F-BBBA-BF979782D500}" destId="{FF3CF548-E52A-42BB-8004-AF8B98E25E0D}" srcOrd="1" destOrd="0" presId="urn:microsoft.com/office/officeart/2008/layout/HorizontalMultiLevelHierarchy"/>
    <dgm:cxn modelId="{F29B8E20-5138-4D75-899B-DE227D2E68A8}" type="presParOf" srcId="{47B467CC-2494-47F2-8755-36041C421408}" destId="{CEBF3546-6C5E-438D-8FC0-76FCE0648D50}" srcOrd="6" destOrd="0" presId="urn:microsoft.com/office/officeart/2008/layout/HorizontalMultiLevelHierarchy"/>
    <dgm:cxn modelId="{362BAD02-4FEC-47C6-BED4-522AA77DDCD1}" type="presParOf" srcId="{CEBF3546-6C5E-438D-8FC0-76FCE0648D50}" destId="{0DB8B993-26FD-4E90-8B43-50697BCD32CF}" srcOrd="0" destOrd="0" presId="urn:microsoft.com/office/officeart/2008/layout/HorizontalMultiLevelHierarchy"/>
    <dgm:cxn modelId="{BDF7F5A4-B5BB-47A0-8166-533518491E5E}" type="presParOf" srcId="{47B467CC-2494-47F2-8755-36041C421408}" destId="{204758C4-8359-4D4E-B832-86103A17D1C8}" srcOrd="7" destOrd="0" presId="urn:microsoft.com/office/officeart/2008/layout/HorizontalMultiLevelHierarchy"/>
    <dgm:cxn modelId="{F5455B82-D849-4409-AFA1-D030CB9BFB30}" type="presParOf" srcId="{204758C4-8359-4D4E-B832-86103A17D1C8}" destId="{F1B7D123-5CE7-49A7-98BD-66FC532E35C6}" srcOrd="0" destOrd="0" presId="urn:microsoft.com/office/officeart/2008/layout/HorizontalMultiLevelHierarchy"/>
    <dgm:cxn modelId="{F271CF97-402F-4464-9938-3D7639418FF6}" type="presParOf" srcId="{204758C4-8359-4D4E-B832-86103A17D1C8}" destId="{A8FDE900-E69E-4549-B97D-48B3EA9932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1B605-551A-4F5D-99E2-98A031ABDBE7}" type="doc">
      <dgm:prSet loTypeId="urn:microsoft.com/office/officeart/2018/2/layout/IconVerticalSolidList" loCatId="icon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E4BBD-D683-418C-81C6-B76B19A83B2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Carrier Direct Links</a:t>
          </a:r>
        </a:p>
      </dgm:t>
    </dgm:pt>
    <dgm:pt modelId="{A95779B6-698D-4D83-BDEF-6B123E5E7E51}" type="parTrans" cxnId="{82578095-43D2-4A77-A969-F878F0635305}">
      <dgm:prSet/>
      <dgm:spPr/>
      <dgm:t>
        <a:bodyPr/>
        <a:lstStyle/>
        <a:p>
          <a:endParaRPr lang="en-US"/>
        </a:p>
      </dgm:t>
    </dgm:pt>
    <dgm:pt modelId="{C3338046-733E-49A3-AF62-17BFD70E9C18}" type="sibTrans" cxnId="{82578095-43D2-4A77-A969-F878F0635305}">
      <dgm:prSet/>
      <dgm:spPr/>
      <dgm:t>
        <a:bodyPr/>
        <a:lstStyle/>
        <a:p>
          <a:endParaRPr lang="en-US"/>
        </a:p>
      </dgm:t>
    </dgm:pt>
    <dgm:pt modelId="{EC6BD99A-41D8-4145-AC81-F23460D2C2D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Monday.com Form Links</a:t>
          </a:r>
        </a:p>
      </dgm:t>
    </dgm:pt>
    <dgm:pt modelId="{4EC19E2F-FEE8-4B9C-A191-E2E4A49F680D}" type="parTrans" cxnId="{C49BFB96-361B-4197-8E03-534E4209253D}">
      <dgm:prSet/>
      <dgm:spPr/>
      <dgm:t>
        <a:bodyPr/>
        <a:lstStyle/>
        <a:p>
          <a:endParaRPr lang="en-US"/>
        </a:p>
      </dgm:t>
    </dgm:pt>
    <dgm:pt modelId="{2F953DB8-4D7E-4A63-B2C0-2C6033BE7D58}" type="sibTrans" cxnId="{C49BFB96-361B-4197-8E03-534E4209253D}">
      <dgm:prSet/>
      <dgm:spPr/>
      <dgm:t>
        <a:bodyPr/>
        <a:lstStyle/>
        <a:p>
          <a:endParaRPr lang="en-US"/>
        </a:p>
      </dgm:t>
    </dgm:pt>
    <dgm:pt modelId="{D3D9A18C-F31A-46B9-9E71-D4044B07AB94}" type="pres">
      <dgm:prSet presAssocID="{2311B605-551A-4F5D-99E2-98A031ABDBE7}" presName="root" presStyleCnt="0">
        <dgm:presLayoutVars>
          <dgm:dir/>
          <dgm:resizeHandles val="exact"/>
        </dgm:presLayoutVars>
      </dgm:prSet>
      <dgm:spPr/>
    </dgm:pt>
    <dgm:pt modelId="{DBB154F4-CC9B-4915-9CE3-004C93F14128}" type="pres">
      <dgm:prSet presAssocID="{36BE4BBD-D683-418C-81C6-B76B19A83B21}" presName="compNode" presStyleCnt="0"/>
      <dgm:spPr/>
    </dgm:pt>
    <dgm:pt modelId="{BC120238-E9F5-4C4F-8C1C-221D4701CA8F}" type="pres">
      <dgm:prSet presAssocID="{36BE4BBD-D683-418C-81C6-B76B19A83B21}" presName="bgRect" presStyleLbl="bgShp" presStyleIdx="0" presStyleCnt="2" custLinFactNeighborX="3903" custLinFactNeighborY="-3624"/>
      <dgm:spPr/>
    </dgm:pt>
    <dgm:pt modelId="{A33AD516-BACA-4292-937B-64C47A3A2F34}" type="pres">
      <dgm:prSet presAssocID="{36BE4BBD-D683-418C-81C6-B76B19A83B2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A7B280EE-F0A2-41C3-ACD8-5C1044DFE416}" type="pres">
      <dgm:prSet presAssocID="{36BE4BBD-D683-418C-81C6-B76B19A83B21}" presName="spaceRect" presStyleCnt="0"/>
      <dgm:spPr/>
    </dgm:pt>
    <dgm:pt modelId="{9966EE98-08BC-433A-B6AB-406D839DF44C}" type="pres">
      <dgm:prSet presAssocID="{36BE4BBD-D683-418C-81C6-B76B19A83B21}" presName="parTx" presStyleLbl="revTx" presStyleIdx="0" presStyleCnt="2">
        <dgm:presLayoutVars>
          <dgm:chMax val="0"/>
          <dgm:chPref val="0"/>
        </dgm:presLayoutVars>
      </dgm:prSet>
      <dgm:spPr/>
    </dgm:pt>
    <dgm:pt modelId="{BB3B9881-6E33-4BA2-9F09-25EC79DC4B33}" type="pres">
      <dgm:prSet presAssocID="{C3338046-733E-49A3-AF62-17BFD70E9C18}" presName="sibTrans" presStyleCnt="0"/>
      <dgm:spPr/>
    </dgm:pt>
    <dgm:pt modelId="{219E67B6-3151-4FBA-A51F-A3AA79349682}" type="pres">
      <dgm:prSet presAssocID="{EC6BD99A-41D8-4145-AC81-F23460D2C2D1}" presName="compNode" presStyleCnt="0"/>
      <dgm:spPr/>
    </dgm:pt>
    <dgm:pt modelId="{B8856684-CFEE-4FBA-982F-A506AC5DBD92}" type="pres">
      <dgm:prSet presAssocID="{EC6BD99A-41D8-4145-AC81-F23460D2C2D1}" presName="bgRect" presStyleLbl="bgShp" presStyleIdx="1" presStyleCnt="2"/>
      <dgm:spPr/>
    </dgm:pt>
    <dgm:pt modelId="{C18793A2-B802-4AEB-98F9-6FBA68D92267}" type="pres">
      <dgm:prSet presAssocID="{EC6BD99A-41D8-4145-AC81-F23460D2C2D1}" presName="iconRect" presStyleLbl="node1" presStyleIdx="1" presStyleCnt="2" custLinFactNeighborX="-1472" custLinFactNeighborY="-39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AA8F6F3-F801-46EE-A322-9A0378267900}" type="pres">
      <dgm:prSet presAssocID="{EC6BD99A-41D8-4145-AC81-F23460D2C2D1}" presName="spaceRect" presStyleCnt="0"/>
      <dgm:spPr/>
    </dgm:pt>
    <dgm:pt modelId="{09F5647B-0F0A-437B-8126-E4EBBD3F2967}" type="pres">
      <dgm:prSet presAssocID="{EC6BD99A-41D8-4145-AC81-F23460D2C2D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32AB05D-14E5-41BB-9250-77648F9E0B74}" type="presOf" srcId="{2311B605-551A-4F5D-99E2-98A031ABDBE7}" destId="{D3D9A18C-F31A-46B9-9E71-D4044B07AB94}" srcOrd="0" destOrd="0" presId="urn:microsoft.com/office/officeart/2018/2/layout/IconVerticalSolidList"/>
    <dgm:cxn modelId="{D3DD6394-4E66-4816-B7E1-B8E99D3D2D42}" type="presOf" srcId="{EC6BD99A-41D8-4145-AC81-F23460D2C2D1}" destId="{09F5647B-0F0A-437B-8126-E4EBBD3F2967}" srcOrd="0" destOrd="0" presId="urn:microsoft.com/office/officeart/2018/2/layout/IconVerticalSolidList"/>
    <dgm:cxn modelId="{82578095-43D2-4A77-A969-F878F0635305}" srcId="{2311B605-551A-4F5D-99E2-98A031ABDBE7}" destId="{36BE4BBD-D683-418C-81C6-B76B19A83B21}" srcOrd="0" destOrd="0" parTransId="{A95779B6-698D-4D83-BDEF-6B123E5E7E51}" sibTransId="{C3338046-733E-49A3-AF62-17BFD70E9C18}"/>
    <dgm:cxn modelId="{C49BFB96-361B-4197-8E03-534E4209253D}" srcId="{2311B605-551A-4F5D-99E2-98A031ABDBE7}" destId="{EC6BD99A-41D8-4145-AC81-F23460D2C2D1}" srcOrd="1" destOrd="0" parTransId="{4EC19E2F-FEE8-4B9C-A191-E2E4A49F680D}" sibTransId="{2F953DB8-4D7E-4A63-B2C0-2C6033BE7D58}"/>
    <dgm:cxn modelId="{5C1D619D-3FED-4823-80B1-F0419D248212}" type="presOf" srcId="{36BE4BBD-D683-418C-81C6-B76B19A83B21}" destId="{9966EE98-08BC-433A-B6AB-406D839DF44C}" srcOrd="0" destOrd="0" presId="urn:microsoft.com/office/officeart/2018/2/layout/IconVerticalSolidList"/>
    <dgm:cxn modelId="{F5E21EEE-1487-45A7-BEA5-DF243D4153D1}" type="presParOf" srcId="{D3D9A18C-F31A-46B9-9E71-D4044B07AB94}" destId="{DBB154F4-CC9B-4915-9CE3-004C93F14128}" srcOrd="0" destOrd="0" presId="urn:microsoft.com/office/officeart/2018/2/layout/IconVerticalSolidList"/>
    <dgm:cxn modelId="{4433F00E-B341-4AF3-B604-336E9B215EF6}" type="presParOf" srcId="{DBB154F4-CC9B-4915-9CE3-004C93F14128}" destId="{BC120238-E9F5-4C4F-8C1C-221D4701CA8F}" srcOrd="0" destOrd="0" presId="urn:microsoft.com/office/officeart/2018/2/layout/IconVerticalSolidList"/>
    <dgm:cxn modelId="{054A344E-DE82-4D06-B44F-BE674A178674}" type="presParOf" srcId="{DBB154F4-CC9B-4915-9CE3-004C93F14128}" destId="{A33AD516-BACA-4292-937B-64C47A3A2F34}" srcOrd="1" destOrd="0" presId="urn:microsoft.com/office/officeart/2018/2/layout/IconVerticalSolidList"/>
    <dgm:cxn modelId="{19E5198A-0324-4975-ACF4-8F856B6DD9F1}" type="presParOf" srcId="{DBB154F4-CC9B-4915-9CE3-004C93F14128}" destId="{A7B280EE-F0A2-41C3-ACD8-5C1044DFE416}" srcOrd="2" destOrd="0" presId="urn:microsoft.com/office/officeart/2018/2/layout/IconVerticalSolidList"/>
    <dgm:cxn modelId="{9AF91D22-1008-415C-8BA3-7A01AB1F7942}" type="presParOf" srcId="{DBB154F4-CC9B-4915-9CE3-004C93F14128}" destId="{9966EE98-08BC-433A-B6AB-406D839DF44C}" srcOrd="3" destOrd="0" presId="urn:microsoft.com/office/officeart/2018/2/layout/IconVerticalSolidList"/>
    <dgm:cxn modelId="{9B355C27-E36B-4907-A9BE-0A5469C6B810}" type="presParOf" srcId="{D3D9A18C-F31A-46B9-9E71-D4044B07AB94}" destId="{BB3B9881-6E33-4BA2-9F09-25EC79DC4B33}" srcOrd="1" destOrd="0" presId="urn:microsoft.com/office/officeart/2018/2/layout/IconVerticalSolidList"/>
    <dgm:cxn modelId="{BF00862F-0697-4217-A937-8C0AFB9874F8}" type="presParOf" srcId="{D3D9A18C-F31A-46B9-9E71-D4044B07AB94}" destId="{219E67B6-3151-4FBA-A51F-A3AA79349682}" srcOrd="2" destOrd="0" presId="urn:microsoft.com/office/officeart/2018/2/layout/IconVerticalSolidList"/>
    <dgm:cxn modelId="{6C06E05D-045A-43EE-BA6F-78888B21E3B2}" type="presParOf" srcId="{219E67B6-3151-4FBA-A51F-A3AA79349682}" destId="{B8856684-CFEE-4FBA-982F-A506AC5DBD92}" srcOrd="0" destOrd="0" presId="urn:microsoft.com/office/officeart/2018/2/layout/IconVerticalSolidList"/>
    <dgm:cxn modelId="{215D7161-039D-477E-8868-4ABCDF37AA27}" type="presParOf" srcId="{219E67B6-3151-4FBA-A51F-A3AA79349682}" destId="{C18793A2-B802-4AEB-98F9-6FBA68D92267}" srcOrd="1" destOrd="0" presId="urn:microsoft.com/office/officeart/2018/2/layout/IconVerticalSolidList"/>
    <dgm:cxn modelId="{AC34E479-118D-4F8D-833F-99211B90D004}" type="presParOf" srcId="{219E67B6-3151-4FBA-A51F-A3AA79349682}" destId="{0AA8F6F3-F801-46EE-A322-9A0378267900}" srcOrd="2" destOrd="0" presId="urn:microsoft.com/office/officeart/2018/2/layout/IconVerticalSolidList"/>
    <dgm:cxn modelId="{4C5D4345-B265-4072-AAD5-570286663733}" type="presParOf" srcId="{219E67B6-3151-4FBA-A51F-A3AA79349682}" destId="{09F5647B-0F0A-437B-8126-E4EBBD3F29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7724D-30D6-44EA-BD60-2581C9F3CEB3}">
      <dsp:nvSpPr>
        <dsp:cNvPr id="0" name=""/>
        <dsp:cNvSpPr/>
      </dsp:nvSpPr>
      <dsp:spPr>
        <a:xfrm>
          <a:off x="2466921" y="2006752"/>
          <a:ext cx="4432087" cy="17328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</a:rPr>
            <a:t>Recruit completes onboarding link sent by Contracting and is approved.</a:t>
          </a:r>
        </a:p>
      </dsp:txBody>
      <dsp:txXfrm>
        <a:off x="2551510" y="2091341"/>
        <a:ext cx="4262909" cy="1563629"/>
      </dsp:txXfrm>
    </dsp:sp>
    <dsp:sp modelId="{91139E67-B424-459A-8C73-1A252CD34170}">
      <dsp:nvSpPr>
        <dsp:cNvPr id="0" name=""/>
        <dsp:cNvSpPr/>
      </dsp:nvSpPr>
      <dsp:spPr>
        <a:xfrm rot="16231863">
          <a:off x="4425944" y="1739232"/>
          <a:ext cx="5350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506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97D13-A9F5-4D48-B42E-CABDD4AB4E5F}">
      <dsp:nvSpPr>
        <dsp:cNvPr id="0" name=""/>
        <dsp:cNvSpPr/>
      </dsp:nvSpPr>
      <dsp:spPr>
        <a:xfrm>
          <a:off x="1927189" y="310732"/>
          <a:ext cx="5548292" cy="1160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Manager Contracting Request Board</a:t>
          </a:r>
          <a:endParaRPr lang="en-US" sz="2000" kern="1200" dirty="0">
            <a:highlight>
              <a:srgbClr val="C0C0C0"/>
            </a:highlight>
          </a:endParaRPr>
        </a:p>
      </dsp:txBody>
      <dsp:txXfrm>
        <a:off x="1983863" y="367406"/>
        <a:ext cx="5434944" cy="1047632"/>
      </dsp:txXfrm>
    </dsp:sp>
    <dsp:sp modelId="{A49C022F-E81C-4AD7-BE43-232818CCCC13}">
      <dsp:nvSpPr>
        <dsp:cNvPr id="0" name=""/>
        <dsp:cNvSpPr/>
      </dsp:nvSpPr>
      <dsp:spPr>
        <a:xfrm rot="2452713">
          <a:off x="5578690" y="4021935"/>
          <a:ext cx="862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93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3DC54-2359-4B46-9F3D-942268F17D30}">
      <dsp:nvSpPr>
        <dsp:cNvPr id="0" name=""/>
        <dsp:cNvSpPr/>
      </dsp:nvSpPr>
      <dsp:spPr>
        <a:xfrm>
          <a:off x="4754198" y="4304311"/>
          <a:ext cx="4505662" cy="1160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External Contracting Agent Board</a:t>
          </a:r>
          <a:endParaRPr lang="en-US" sz="1600" kern="1200" dirty="0">
            <a:highlight>
              <a:srgbClr val="C0C0C0"/>
            </a:highlight>
          </a:endParaRPr>
        </a:p>
      </dsp:txBody>
      <dsp:txXfrm>
        <a:off x="4810872" y="4360985"/>
        <a:ext cx="4392314" cy="1047632"/>
      </dsp:txXfrm>
    </dsp:sp>
    <dsp:sp modelId="{118ED13D-BA4D-47C7-84AC-7B5284859D19}">
      <dsp:nvSpPr>
        <dsp:cNvPr id="0" name=""/>
        <dsp:cNvSpPr/>
      </dsp:nvSpPr>
      <dsp:spPr>
        <a:xfrm rot="8320149">
          <a:off x="2949176" y="4021935"/>
          <a:ext cx="855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15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7C4F3-F21A-4019-8D56-44B3FB18AB4C}">
      <dsp:nvSpPr>
        <dsp:cNvPr id="0" name=""/>
        <dsp:cNvSpPr/>
      </dsp:nvSpPr>
      <dsp:spPr>
        <a:xfrm>
          <a:off x="337298" y="4304311"/>
          <a:ext cx="4116687" cy="1160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C0C0C0"/>
              </a:highlight>
              <a:latin typeface="Arial Black" panose="020B0A04020102020204" pitchFamily="34" charset="0"/>
            </a:rPr>
            <a:t>Internal Contracting Agent Board</a:t>
          </a:r>
          <a:endParaRPr lang="en-US" sz="1600" kern="1200" dirty="0">
            <a:highlight>
              <a:srgbClr val="C0C0C0"/>
            </a:highlight>
          </a:endParaRPr>
        </a:p>
      </dsp:txBody>
      <dsp:txXfrm>
        <a:off x="393972" y="4360985"/>
        <a:ext cx="4003339" cy="1047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E4810-96A6-4F16-B60F-28DF305DC9C7}">
      <dsp:nvSpPr>
        <dsp:cNvPr id="0" name=""/>
        <dsp:cNvSpPr/>
      </dsp:nvSpPr>
      <dsp:spPr>
        <a:xfrm>
          <a:off x="2013892" y="3217653"/>
          <a:ext cx="802096" cy="1729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048" y="0"/>
              </a:lnTo>
              <a:lnTo>
                <a:pt x="401048" y="1729404"/>
              </a:lnTo>
              <a:lnTo>
                <a:pt x="802096" y="17294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67281" y="4034696"/>
        <a:ext cx="95317" cy="95317"/>
      </dsp:txXfrm>
    </dsp:sp>
    <dsp:sp modelId="{B4AF6A19-F672-4678-A1DD-EB721D9194CB}">
      <dsp:nvSpPr>
        <dsp:cNvPr id="0" name=""/>
        <dsp:cNvSpPr/>
      </dsp:nvSpPr>
      <dsp:spPr>
        <a:xfrm>
          <a:off x="2013892" y="3171933"/>
          <a:ext cx="802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048" y="45720"/>
              </a:lnTo>
              <a:lnTo>
                <a:pt x="401048" y="105369"/>
              </a:lnTo>
              <a:lnTo>
                <a:pt x="802096" y="1053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4833" y="3197545"/>
        <a:ext cx="40215" cy="40215"/>
      </dsp:txXfrm>
    </dsp:sp>
    <dsp:sp modelId="{B2D1510D-64FD-413A-9723-8C229B4C3A5E}">
      <dsp:nvSpPr>
        <dsp:cNvPr id="0" name=""/>
        <dsp:cNvSpPr/>
      </dsp:nvSpPr>
      <dsp:spPr>
        <a:xfrm>
          <a:off x="2013892" y="1547898"/>
          <a:ext cx="802096" cy="1669754"/>
        </a:xfrm>
        <a:custGeom>
          <a:avLst/>
          <a:gdLst/>
          <a:ahLst/>
          <a:cxnLst/>
          <a:rect l="0" t="0" r="0" b="0"/>
          <a:pathLst>
            <a:path>
              <a:moveTo>
                <a:pt x="0" y="1669754"/>
              </a:moveTo>
              <a:lnTo>
                <a:pt x="401048" y="1669754"/>
              </a:lnTo>
              <a:lnTo>
                <a:pt x="401048" y="0"/>
              </a:lnTo>
              <a:lnTo>
                <a:pt x="80209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68630" y="2336465"/>
        <a:ext cx="92620" cy="92620"/>
      </dsp:txXfrm>
    </dsp:sp>
    <dsp:sp modelId="{6F66F48D-101C-488A-A39D-F92044A25302}">
      <dsp:nvSpPr>
        <dsp:cNvPr id="0" name=""/>
        <dsp:cNvSpPr/>
      </dsp:nvSpPr>
      <dsp:spPr>
        <a:xfrm rot="16200000">
          <a:off x="-2021874" y="2399538"/>
          <a:ext cx="6435306" cy="1636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POV: Hiring Mgr.</a:t>
          </a:r>
        </a:p>
      </dsp:txBody>
      <dsp:txXfrm>
        <a:off x="-2021874" y="2399538"/>
        <a:ext cx="6435306" cy="1636228"/>
      </dsp:txXfrm>
    </dsp:sp>
    <dsp:sp modelId="{93ABAA11-7211-4948-BE35-72D66015FA81}">
      <dsp:nvSpPr>
        <dsp:cNvPr id="0" name=""/>
        <dsp:cNvSpPr/>
      </dsp:nvSpPr>
      <dsp:spPr>
        <a:xfrm>
          <a:off x="2815989" y="837150"/>
          <a:ext cx="4669846" cy="142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Submit Recruit Info via Monday.com link.</a:t>
          </a:r>
        </a:p>
      </dsp:txBody>
      <dsp:txXfrm>
        <a:off x="2815989" y="837150"/>
        <a:ext cx="4669846" cy="1421496"/>
      </dsp:txXfrm>
    </dsp:sp>
    <dsp:sp modelId="{4A62DBA5-00A4-462F-88F1-D30B9362FA39}">
      <dsp:nvSpPr>
        <dsp:cNvPr id="0" name=""/>
        <dsp:cNvSpPr/>
      </dsp:nvSpPr>
      <dsp:spPr>
        <a:xfrm>
          <a:off x="2815989" y="2564323"/>
          <a:ext cx="4669886" cy="1425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Receive email confirmation of recruit onboarding link sent</a:t>
          </a:r>
        </a:p>
      </dsp:txBody>
      <dsp:txXfrm>
        <a:off x="2815989" y="2564323"/>
        <a:ext cx="4669886" cy="1425958"/>
      </dsp:txXfrm>
    </dsp:sp>
    <dsp:sp modelId="{560C069F-C0FC-498C-A5D5-C1D6A71A8F23}">
      <dsp:nvSpPr>
        <dsp:cNvPr id="0" name=""/>
        <dsp:cNvSpPr/>
      </dsp:nvSpPr>
      <dsp:spPr>
        <a:xfrm>
          <a:off x="2815989" y="4295959"/>
          <a:ext cx="4669846" cy="1302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Receive email confirmation of recruits onboarding documents</a:t>
          </a:r>
        </a:p>
      </dsp:txBody>
      <dsp:txXfrm>
        <a:off x="2815989" y="4295959"/>
        <a:ext cx="4669846" cy="1302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F3546-6C5E-438D-8FC0-76FCE0648D50}">
      <dsp:nvSpPr>
        <dsp:cNvPr id="0" name=""/>
        <dsp:cNvSpPr/>
      </dsp:nvSpPr>
      <dsp:spPr>
        <a:xfrm>
          <a:off x="1222708" y="3217653"/>
          <a:ext cx="1179776" cy="2292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888" y="0"/>
              </a:lnTo>
              <a:lnTo>
                <a:pt x="589888" y="2292577"/>
              </a:lnTo>
              <a:lnTo>
                <a:pt x="1179776" y="229257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48137" y="4299483"/>
        <a:ext cx="128916" cy="128916"/>
      </dsp:txXfrm>
    </dsp:sp>
    <dsp:sp modelId="{0D1E4810-96A6-4F16-B60F-28DF305DC9C7}">
      <dsp:nvSpPr>
        <dsp:cNvPr id="0" name=""/>
        <dsp:cNvSpPr/>
      </dsp:nvSpPr>
      <dsp:spPr>
        <a:xfrm>
          <a:off x="1222708" y="3217653"/>
          <a:ext cx="1179776" cy="764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888" y="0"/>
              </a:lnTo>
              <a:lnTo>
                <a:pt x="589888" y="764192"/>
              </a:lnTo>
              <a:lnTo>
                <a:pt x="1179776" y="7641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7454" y="3564607"/>
        <a:ext cx="70282" cy="70282"/>
      </dsp:txXfrm>
    </dsp:sp>
    <dsp:sp modelId="{B4AF6A19-F672-4678-A1DD-EB721D9194CB}">
      <dsp:nvSpPr>
        <dsp:cNvPr id="0" name=""/>
        <dsp:cNvSpPr/>
      </dsp:nvSpPr>
      <dsp:spPr>
        <a:xfrm>
          <a:off x="1222708" y="2453460"/>
          <a:ext cx="1179776" cy="764192"/>
        </a:xfrm>
        <a:custGeom>
          <a:avLst/>
          <a:gdLst/>
          <a:ahLst/>
          <a:cxnLst/>
          <a:rect l="0" t="0" r="0" b="0"/>
          <a:pathLst>
            <a:path>
              <a:moveTo>
                <a:pt x="0" y="764192"/>
              </a:moveTo>
              <a:lnTo>
                <a:pt x="589888" y="764192"/>
              </a:lnTo>
              <a:lnTo>
                <a:pt x="589888" y="0"/>
              </a:lnTo>
              <a:lnTo>
                <a:pt x="117977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7454" y="2800415"/>
        <a:ext cx="70282" cy="70282"/>
      </dsp:txXfrm>
    </dsp:sp>
    <dsp:sp modelId="{B2D1510D-64FD-413A-9723-8C229B4C3A5E}">
      <dsp:nvSpPr>
        <dsp:cNvPr id="0" name=""/>
        <dsp:cNvSpPr/>
      </dsp:nvSpPr>
      <dsp:spPr>
        <a:xfrm>
          <a:off x="1222708" y="925075"/>
          <a:ext cx="1179776" cy="2292577"/>
        </a:xfrm>
        <a:custGeom>
          <a:avLst/>
          <a:gdLst/>
          <a:ahLst/>
          <a:cxnLst/>
          <a:rect l="0" t="0" r="0" b="0"/>
          <a:pathLst>
            <a:path>
              <a:moveTo>
                <a:pt x="0" y="2292577"/>
              </a:moveTo>
              <a:lnTo>
                <a:pt x="589888" y="2292577"/>
              </a:lnTo>
              <a:lnTo>
                <a:pt x="589888" y="0"/>
              </a:lnTo>
              <a:lnTo>
                <a:pt x="117977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48137" y="2006905"/>
        <a:ext cx="128916" cy="128916"/>
      </dsp:txXfrm>
    </dsp:sp>
    <dsp:sp modelId="{6F66F48D-101C-488A-A39D-F92044A25302}">
      <dsp:nvSpPr>
        <dsp:cNvPr id="0" name=""/>
        <dsp:cNvSpPr/>
      </dsp:nvSpPr>
      <dsp:spPr>
        <a:xfrm rot="16200000">
          <a:off x="-2606298" y="2606298"/>
          <a:ext cx="6435306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POV: Recruit</a:t>
          </a:r>
        </a:p>
      </dsp:txBody>
      <dsp:txXfrm>
        <a:off x="-2606298" y="2606298"/>
        <a:ext cx="6435306" cy="1222708"/>
      </dsp:txXfrm>
    </dsp:sp>
    <dsp:sp modelId="{93ABAA11-7211-4948-BE35-72D66015FA81}">
      <dsp:nvSpPr>
        <dsp:cNvPr id="0" name=""/>
        <dsp:cNvSpPr/>
      </dsp:nvSpPr>
      <dsp:spPr>
        <a:xfrm>
          <a:off x="2402484" y="313721"/>
          <a:ext cx="5560454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Email sent with onboarding link for recruit to complete</a:t>
          </a:r>
        </a:p>
      </dsp:txBody>
      <dsp:txXfrm>
        <a:off x="2402484" y="313721"/>
        <a:ext cx="5560454" cy="1222708"/>
      </dsp:txXfrm>
    </dsp:sp>
    <dsp:sp modelId="{4A62DBA5-00A4-462F-88F1-D30B9362FA39}">
      <dsp:nvSpPr>
        <dsp:cNvPr id="0" name=""/>
        <dsp:cNvSpPr/>
      </dsp:nvSpPr>
      <dsp:spPr>
        <a:xfrm>
          <a:off x="2402484" y="1842106"/>
          <a:ext cx="5519587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Recruit provides all documentation via onboarding link</a:t>
          </a:r>
        </a:p>
      </dsp:txBody>
      <dsp:txXfrm>
        <a:off x="2402484" y="1842106"/>
        <a:ext cx="5519587" cy="1222708"/>
      </dsp:txXfrm>
    </dsp:sp>
    <dsp:sp modelId="{560C069F-C0FC-498C-A5D5-C1D6A71A8F23}">
      <dsp:nvSpPr>
        <dsp:cNvPr id="0" name=""/>
        <dsp:cNvSpPr/>
      </dsp:nvSpPr>
      <dsp:spPr>
        <a:xfrm>
          <a:off x="2402484" y="3370491"/>
          <a:ext cx="5441182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Recruit documents reviewed for accuracy.  Recruit may receive emails from CHC contracting for corrections. Notes provided for MGR.</a:t>
          </a:r>
        </a:p>
      </dsp:txBody>
      <dsp:txXfrm>
        <a:off x="2402484" y="3370491"/>
        <a:ext cx="5441182" cy="1222708"/>
      </dsp:txXfrm>
    </dsp:sp>
    <dsp:sp modelId="{F1B7D123-5CE7-49A7-98BD-66FC532E35C6}">
      <dsp:nvSpPr>
        <dsp:cNvPr id="0" name=""/>
        <dsp:cNvSpPr/>
      </dsp:nvSpPr>
      <dsp:spPr>
        <a:xfrm>
          <a:off x="2402484" y="4898876"/>
          <a:ext cx="5519587" cy="1222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Recruit approved and emailed carrier contracting links requested by MGR.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This is info submitted directly to the carriers </a:t>
          </a:r>
        </a:p>
      </dsp:txBody>
      <dsp:txXfrm>
        <a:off x="2402484" y="4898876"/>
        <a:ext cx="5519587" cy="1222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20238-E9F5-4C4F-8C1C-221D4701CA8F}">
      <dsp:nvSpPr>
        <dsp:cNvPr id="0" name=""/>
        <dsp:cNvSpPr/>
      </dsp:nvSpPr>
      <dsp:spPr>
        <a:xfrm>
          <a:off x="0" y="780776"/>
          <a:ext cx="8128000" cy="154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3AD516-BACA-4292-937B-64C47A3A2F34}">
      <dsp:nvSpPr>
        <dsp:cNvPr id="0" name=""/>
        <dsp:cNvSpPr/>
      </dsp:nvSpPr>
      <dsp:spPr>
        <a:xfrm>
          <a:off x="467297" y="1184336"/>
          <a:ext cx="849632" cy="849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6EE98-08BC-433A-B6AB-406D839DF44C}">
      <dsp:nvSpPr>
        <dsp:cNvPr id="0" name=""/>
        <dsp:cNvSpPr/>
      </dsp:nvSpPr>
      <dsp:spPr>
        <a:xfrm>
          <a:off x="1784227" y="836759"/>
          <a:ext cx="6343772" cy="154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90" tIns="163490" rIns="163490" bIns="1634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Carrier Direct Links</a:t>
          </a:r>
        </a:p>
      </dsp:txBody>
      <dsp:txXfrm>
        <a:off x="1784227" y="836759"/>
        <a:ext cx="6343772" cy="1544786"/>
      </dsp:txXfrm>
    </dsp:sp>
    <dsp:sp modelId="{B8856684-CFEE-4FBA-982F-A506AC5DBD92}">
      <dsp:nvSpPr>
        <dsp:cNvPr id="0" name=""/>
        <dsp:cNvSpPr/>
      </dsp:nvSpPr>
      <dsp:spPr>
        <a:xfrm>
          <a:off x="0" y="2767741"/>
          <a:ext cx="8128000" cy="154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18793A2-B802-4AEB-98F9-6FBA68D92267}">
      <dsp:nvSpPr>
        <dsp:cNvPr id="0" name=""/>
        <dsp:cNvSpPr/>
      </dsp:nvSpPr>
      <dsp:spPr>
        <a:xfrm>
          <a:off x="454791" y="3081851"/>
          <a:ext cx="849632" cy="849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5647B-0F0A-437B-8126-E4EBBD3F2967}">
      <dsp:nvSpPr>
        <dsp:cNvPr id="0" name=""/>
        <dsp:cNvSpPr/>
      </dsp:nvSpPr>
      <dsp:spPr>
        <a:xfrm>
          <a:off x="1784227" y="2767741"/>
          <a:ext cx="6343772" cy="154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90" tIns="163490" rIns="163490" bIns="1634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Monday.com Form Links</a:t>
          </a:r>
        </a:p>
      </dsp:txBody>
      <dsp:txXfrm>
        <a:off x="1784227" y="2767741"/>
        <a:ext cx="6343772" cy="1544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E59E-3A2E-4EA1-AE6E-31D8F4E31B31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CF88B-CE07-4EB2-915B-8A661E180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A232-1DF5-2F62-8492-A58F1718D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E3446-2A1E-45C1-1548-1EE1FCBC2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9FE7B-9185-DF38-F132-0B766757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5BAA-270E-0204-731D-5E6EBCD5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8E9C2-D3BB-ABD3-AA38-9E49AB7B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BCA14-571B-3623-47CD-6C701C20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1A311-7224-E1B6-455C-3D01FCDBF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C37C-55A5-A3DF-08C8-33A9BF56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C65F-A934-0119-D9EA-D9C8DC07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7164B-3DD8-5BC3-73C2-69293F5A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13B55-0279-EF39-D96E-9692C4A63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884BF-580C-F34E-C8D2-287900CFF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83F2-3078-4638-BDEC-7AFACDCC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42011-0BED-C574-DAE7-38B61172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21BD-FCAC-B8AD-A619-F961B426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9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8E57-B1AC-B474-0E1C-16AD2F5A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414AB-C435-019E-417C-1667D9038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14953-D03F-6218-AC57-F0FE96EB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68DD-2125-4F86-843C-0A5D8B41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C863-2BF0-2788-1705-FF11DE98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6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9205-0CB2-7892-C2D6-8AF1B85D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0DB5-3E69-8587-14B1-82590B67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AE25-BA7A-3794-A619-EA466DBF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7B36-5353-13EC-0C68-CDBC21DB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96539-BED1-9402-A357-9D06FEB7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BA68-2AD3-B2DA-963D-BA997AB1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15924-B809-24A9-4D90-67A83551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744F-FE0F-22DB-EA8A-48831DD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0665-1B80-996F-984B-0C9B4196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BA349-9723-780A-6CBB-2CFF6E3F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2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2715-BF62-AF73-0511-6E577687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15CA6-D2B6-66B6-0AA0-72FE1B0CE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914E6-EE74-0BDA-4AD2-6438F1D17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F8DC9-D8DC-D3CC-8337-A86D7A62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2E82-7377-A977-D9CF-A592C291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1F015-363D-7037-EEDB-B1202815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5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E4DE-C463-AAD2-5143-CABB0A09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9376C-BCC0-A9C5-9E97-10F5A0D32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3748E-913E-A9D5-C640-72488C68A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3C4D7-4355-BFE4-3D44-A5E936125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924F9-2D52-EC1B-B23B-8FD4DE15B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01E7BB-F38E-BCCC-03BF-00002742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CA586-D07A-4D0D-2EB0-BBC922A6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9813D-D8E4-EF1E-4BFC-B2FEBDEA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7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C0B6-59D9-1900-FD68-42C57BE7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41EFE-C04B-DE01-DFCC-E8439DF1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3DA35-71BF-7181-CE26-9C8DDAF3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3DD13-F65C-CA4D-0F14-8257BCA4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9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B3B80-3394-3470-5701-65190273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B3C77-F3B4-7A0F-EC31-A26FADC5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14A28-DE05-0998-E035-BA92F0BA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0B6F-F71B-5E1D-9E75-4248D47C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8009-3333-78DB-F492-2AB15829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39362-97A2-0A67-19B6-9C9877AE1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FF4D-90E9-2497-1538-0637A304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CE71C-33E9-5E72-2272-42D3656D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8DAE5-67BC-6E7F-4ECE-D2140F5D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F959-A76B-415F-D7F6-140613D5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98B3-D1BB-96A4-07FB-BBD63408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6D2B2-9C9D-E78A-EAC9-C73DD32F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5768A-E3B2-9C95-0C58-4BF2BC67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EE65-0982-1633-99C7-C196F660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8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8856-CB8A-6AAE-0745-3705D795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D1EF9-54AB-5337-5424-75D8C6760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AD3CA-52BD-737D-2FEF-904A341D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E4CB1-2215-4A24-40D7-80BB81F2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1BCCA-761C-76E1-0D6B-14B08CA5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E8026-3DE0-1604-6717-86015CAF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33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83F-4D65-5112-1FB4-E5B89C10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57E7B-1C36-C7FA-D0BD-FB227CF84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5A487-483B-DF49-EC3B-12AC06C6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3E61D-9DFF-EAE9-2124-A461A3C9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5C039-CF33-845F-055C-BFC189AA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3145D-F8DB-BF52-76E2-0D637367C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3D0F0-D1D5-A804-E32A-8A550725C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CB66-9748-10F7-D63B-37F73560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68819-C36B-63EE-8AD8-D2AE8148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1A49A-D50F-A428-1D8F-BDFD97B1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06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13CC-7875-4F05-B815-54E7DAAA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5AB9-E299-4AB1-A2B0-EB80E50F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682E1-71F1-43FC-9C45-FBCB64B5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353A-A497-4FE5-BFA6-2FC0A50C3DBA}" type="datetimeFigureOut">
              <a:rPr lang="en-US" noProof="0" smtClean="0"/>
              <a:t>9/26/25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DD2E0-D7DC-4BEF-A3A0-6DB5E16D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1739-427E-47C0-B7B5-39F607DB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C632-CBE0-46E5-90EF-472F97772B7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833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7247-B2E8-7915-29B5-C9A797B6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D58A9-9562-1F09-84E8-A962E3F14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659EC-69C9-F9B9-037E-4477BEF4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E23B-73AE-4877-C26A-0BD20760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CEEBD-D29F-B075-C8B8-8F653302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216F-C399-22DA-14A5-E63C1ABE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CB95-02AC-C397-5F00-65CE390CB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3E54D-8163-CC3E-2483-2783A2BC7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3BCAE-E232-606A-D183-B16613E9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ADB9C-7FC1-9291-41EE-88365AE6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9B987-15D4-81C4-7831-70A8EC67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788A-0FCE-592D-2CE6-999C0123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77EFC-8698-3CF2-9605-BF87E1DC1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6EB4D-5F0B-2928-8C26-663A90BAA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1BDC8-65ED-31CA-9A08-4705E8DEB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046B0-481D-9C93-4E5E-61C300EDD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753F3-8C37-DB12-6F9B-9A2EC3BA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45CB-12E7-B988-8AEC-2F2501B0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D687FD-767F-3524-D5B0-FD4AE2A3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5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9687-D040-3D9A-8F3A-991CE78C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6B8FB-1B80-3AA7-DB4A-2F5EF9E8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361D-6B92-F1F1-6669-74620CE8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14A8A-4CA7-351D-AC80-7BE8D853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5F3FA-F341-89D7-561C-8DC5CF10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96DBE-06BF-E929-C33D-A5C1B691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00308-9E46-6B46-CDD5-31BA48FE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3F23-40DD-DA56-309A-FE5D1494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E2B8-F2A9-DA8F-3322-36E1BAB7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83D7B-71AD-B1A2-1294-0AF7D6C0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99157-0119-3470-B75F-B1AE7F36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8ACF4-7A9E-1B55-9996-D700C095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CA609-6926-E390-10F5-DA677598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DACF-06C3-BBB2-4791-059D78BF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15FBB-06DD-D79B-8BDA-E68C929E4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7602B-0554-B511-160C-F8FFD4DF8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25EEF-6939-DC75-625B-2CCA3B7F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D34CE-5774-9F5F-C1EA-9FE1251D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CBC93-B1BA-E705-3612-53186582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1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9D872-0EED-0D55-BE68-52FF0068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46FA-EDC3-FEE0-0532-5C1F52DF8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35F92-9A66-74DE-2169-5F251466E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78E87-530A-487A-AD47-A3A23B57A265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4E788-C0C5-3CFF-258F-C325C65D0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87C4-8A27-8A0E-9A6B-22B129A90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DD69E-08A4-412F-ABE1-B2474AEC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CCB66-A98E-0480-FCA5-940B40A8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F8F98-81A8-723A-BF9E-4915925C7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FB9A-C1E5-A6C4-A3B1-EE86C3C21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DD2737-087A-4C67-A06D-3BBDE0D0A4ED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183E8-43C9-E40A-CD02-3F6B6633A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E8801-9972-6867-8B73-9E6B228BE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6CB7D-4B2A-4871-90A8-2FB667FA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92E8F-54AB-46D3-88CF-E717BC21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0E8A0-AA93-4D38-81C5-EC63E1EC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E646-8520-427D-ACD3-69976EEBF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822C-F838-414C-BE88-4C36BDF8A5E0}" type="datetimeFigureOut">
              <a:rPr lang="en-US" smtClean="0"/>
              <a:t>9/26/25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5FDAB-3FCC-421B-B8DF-073DEE2E2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FBED1-D092-4841-B651-580D34D55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DBF2-A8CF-448E-B167-C826703D0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bartender.com/2021/recruiting/onboarding-changing-care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orms.monday.com/forms/9508297440e8ac95cfedbacaeebe7896?r=use1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orms.monday.com/forms/42c925f26891323fd9906379aa6870ce?r=use1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monday.com/forms/42c925f26891323fd9906379aa6870ce?r=use1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cagents.com/" TargetMode="External"/><Relationship Id="rId3" Type="http://schemas.openxmlformats.org/officeDocument/2006/relationships/image" Target="../media/image19.png"/><Relationship Id="rId7" Type="http://schemas.openxmlformats.org/officeDocument/2006/relationships/hyperlink" Target="mailto:mwoodcock@chcquotes.com" TargetMode="External"/><Relationship Id="rId2" Type="http://schemas.openxmlformats.org/officeDocument/2006/relationships/hyperlink" Target="https://www.chcagents.com/department-faqs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contracting@startworktoday.careers" TargetMode="External"/><Relationship Id="rId5" Type="http://schemas.openxmlformats.org/officeDocument/2006/relationships/image" Target="../media/image20.png"/><Relationship Id="rId4" Type="http://schemas.openxmlformats.org/officeDocument/2006/relationships/hyperlink" Target="mailto:contracting@chcquotes.com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cting@chcquotes.com" TargetMode="External"/><Relationship Id="rId2" Type="http://schemas.openxmlformats.org/officeDocument/2006/relationships/hyperlink" Target="https://wkf.ms/4cErFQa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hyperlink" Target="https://wkf.ms/4cErFQa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E231-6202-B798-6935-9F32CD445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8F58-B0EE-AD2E-DFA0-EB38D418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3" y="175344"/>
            <a:ext cx="11353800" cy="842573"/>
          </a:xfrm>
        </p:spPr>
        <p:txBody>
          <a:bodyPr/>
          <a:lstStyle/>
          <a:p>
            <a:pPr algn="ctr"/>
            <a:r>
              <a:rPr lang="en-US" dirty="0"/>
              <a:t>CHC AGENT/AGENCY Direct Pay CONTRACTING</a:t>
            </a:r>
          </a:p>
        </p:txBody>
      </p:sp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3C11FC9E-7B15-E839-D08F-7E01AFCF5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1151"/>
            <a:ext cx="3796117" cy="19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50BA0-1C41-2238-38F7-8173CB80E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C04D-9912-1B35-9041-BAE6CFC0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9" y="345057"/>
            <a:ext cx="11611153" cy="11084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CHC CONTRACTING ADDITIONAL REQUEST LINK</a:t>
            </a:r>
            <a:br>
              <a:rPr lang="en-US" dirty="0"/>
            </a:br>
            <a:r>
              <a:rPr lang="en-US" sz="2400" b="1" i="0" u="sng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hlinkClick r:id="rId2" tooltip="This external link will open in a new wind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https://forms.monday.com/forms/9508297440e8ac95cfedbacaeebe7896?r=use1</a:t>
            </a:r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C972-41F9-C1B8-DAC3-A02A8596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415" y="3243672"/>
            <a:ext cx="6172200" cy="2342371"/>
          </a:xfrm>
        </p:spPr>
        <p:txBody>
          <a:bodyPr/>
          <a:lstStyle/>
          <a:p>
            <a:r>
              <a:rPr lang="en-US" dirty="0"/>
              <a:t>Additional Carrier Contracts</a:t>
            </a:r>
          </a:p>
          <a:p>
            <a:r>
              <a:rPr lang="en-US" dirty="0"/>
              <a:t>Request CHC Email Access</a:t>
            </a:r>
          </a:p>
          <a:p>
            <a:r>
              <a:rPr lang="en-US" dirty="0"/>
              <a:t>Request TopBroker CRM Access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7">
            <a:hlinkClick r:id="rId2"/>
            <a:extLst>
              <a:ext uri="{FF2B5EF4-FFF2-40B4-BE49-F238E27FC236}">
                <a16:creationId xmlns:a16="http://schemas.microsoft.com/office/drawing/2014/main" id="{AEA69403-5DFB-7073-506C-F43722C4C5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7147" y="2060432"/>
            <a:ext cx="3916393" cy="4305861"/>
          </a:xfrm>
        </p:spPr>
      </p:pic>
    </p:spTree>
    <p:extLst>
      <p:ext uri="{BB962C8B-B14F-4D97-AF65-F5344CB8AC3E}">
        <p14:creationId xmlns:p14="http://schemas.microsoft.com/office/powerpoint/2010/main" val="202444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83B2B-61AF-060D-FC82-307F1668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0AA3-F34B-5EB2-153A-F92B35F6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6" y="335903"/>
            <a:ext cx="11898701" cy="17728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CHC Finance Department Requests </a:t>
            </a:r>
            <a:r>
              <a:rPr lang="en-US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payroll@chcquotes.com</a:t>
            </a:r>
            <a:r>
              <a:rPr lang="en-US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1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hlinkClick r:id="rId2" tooltip="This external link will open in a new wind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https://forms.monday.com/forms/42c925f26891323fd9906379aa6870ce?r=use1</a:t>
            </a:r>
            <a:endParaRPr lang="en-US" sz="2400" b="1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526B-18AA-E453-3251-F23D009A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64" y="2609191"/>
            <a:ext cx="6172200" cy="3049737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Name Change</a:t>
            </a:r>
          </a:p>
          <a:p>
            <a:r>
              <a:rPr lang="en-US" sz="4300" dirty="0"/>
              <a:t>Address Change</a:t>
            </a:r>
          </a:p>
          <a:p>
            <a:r>
              <a:rPr lang="en-US" sz="4300" dirty="0"/>
              <a:t>Payroll Change</a:t>
            </a:r>
          </a:p>
          <a:p>
            <a:r>
              <a:rPr lang="en-US" sz="4300" dirty="0"/>
              <a:t>Hierarchy/Level Change</a:t>
            </a:r>
          </a:p>
          <a:p>
            <a:r>
              <a:rPr lang="en-US" sz="4400" dirty="0"/>
              <a:t>Request Agent Releases</a:t>
            </a:r>
            <a:endParaRPr lang="en-US" sz="4300" dirty="0"/>
          </a:p>
          <a:p>
            <a:r>
              <a:rPr lang="en-US" sz="4300" dirty="0"/>
              <a:t>Others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AC02654-3E21-8798-CEC3-05D8DA30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0" y="2149393"/>
            <a:ext cx="3830127" cy="41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1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F6E5-B39C-4C4A-9E5D-25FBF30D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3" y="242596"/>
            <a:ext cx="10515600" cy="726557"/>
          </a:xfrm>
        </p:spPr>
        <p:txBody>
          <a:bodyPr/>
          <a:lstStyle/>
          <a:p>
            <a:pPr algn="ctr"/>
            <a:r>
              <a:rPr lang="en-US" dirty="0"/>
              <a:t>CHC Finance Update Board Flowchart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CCB01-FFF8-6889-7878-038EC25DCF3E}"/>
              </a:ext>
            </a:extLst>
          </p:cNvPr>
          <p:cNvSpPr/>
          <p:nvPr/>
        </p:nvSpPr>
        <p:spPr>
          <a:xfrm>
            <a:off x="716900" y="1054359"/>
            <a:ext cx="2348204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Update Hierarchy/Pay Level?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BC3290-DB44-6F24-F32F-BAB1E11920FC}"/>
              </a:ext>
            </a:extLst>
          </p:cNvPr>
          <p:cNvSpPr/>
          <p:nvPr/>
        </p:nvSpPr>
        <p:spPr>
          <a:xfrm>
            <a:off x="8686023" y="1054359"/>
            <a:ext cx="2052734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Update Direct Deposit Information?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58ECF2-6A3F-FD04-CC93-F269C866F72B}"/>
              </a:ext>
            </a:extLst>
          </p:cNvPr>
          <p:cNvSpPr/>
          <p:nvPr/>
        </p:nvSpPr>
        <p:spPr>
          <a:xfrm>
            <a:off x="6096000" y="1031032"/>
            <a:ext cx="2149150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Update Address?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661A826-DD85-281D-B839-332B4CFE6422}"/>
              </a:ext>
            </a:extLst>
          </p:cNvPr>
          <p:cNvSpPr/>
          <p:nvPr/>
        </p:nvSpPr>
        <p:spPr>
          <a:xfrm>
            <a:off x="1746377" y="1912776"/>
            <a:ext cx="289249" cy="559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25292BD-9053-5F5C-4CFA-46F67372709A}"/>
              </a:ext>
            </a:extLst>
          </p:cNvPr>
          <p:cNvSpPr/>
          <p:nvPr/>
        </p:nvSpPr>
        <p:spPr>
          <a:xfrm>
            <a:off x="4435927" y="1875453"/>
            <a:ext cx="289249" cy="592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B480221-14B7-DFC9-3FA2-841D9DCB1019}"/>
              </a:ext>
            </a:extLst>
          </p:cNvPr>
          <p:cNvSpPr/>
          <p:nvPr/>
        </p:nvSpPr>
        <p:spPr>
          <a:xfrm>
            <a:off x="9567765" y="1912776"/>
            <a:ext cx="289249" cy="5551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4D33C-31C6-5EF1-291B-FCE564A02BCE}"/>
              </a:ext>
            </a:extLst>
          </p:cNvPr>
          <p:cNvSpPr/>
          <p:nvPr/>
        </p:nvSpPr>
        <p:spPr>
          <a:xfrm>
            <a:off x="3505977" y="1031032"/>
            <a:ext cx="2149150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Update Name?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16391B80-29C5-280F-D9CA-8FDA1C0856F8}"/>
              </a:ext>
            </a:extLst>
          </p:cNvPr>
          <p:cNvSpPr/>
          <p:nvPr/>
        </p:nvSpPr>
        <p:spPr>
          <a:xfrm>
            <a:off x="1344380" y="2565345"/>
            <a:ext cx="1091681" cy="891073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STOP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B53692-4E6A-7AFE-519A-68C8257B2A53}"/>
              </a:ext>
            </a:extLst>
          </p:cNvPr>
          <p:cNvSpPr/>
          <p:nvPr/>
        </p:nvSpPr>
        <p:spPr>
          <a:xfrm>
            <a:off x="1064685" y="4146311"/>
            <a:ext cx="1651072" cy="2110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UPLINE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MUST REQUEST IN MONDAY.COM AND FILL OUT HIERARCHY CHANGE FORM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B8CBA6-A5A1-19B9-CC3E-247DDC1611C1}"/>
              </a:ext>
            </a:extLst>
          </p:cNvPr>
          <p:cNvSpPr/>
          <p:nvPr/>
        </p:nvSpPr>
        <p:spPr>
          <a:xfrm>
            <a:off x="3681703" y="2537926"/>
            <a:ext cx="7057054" cy="821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Submit request through Monday.com using this link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2"/>
              </a:rPr>
              <a:t>https://forms.monday.com/forms/42c925f26891323fd9906379aa6870ce?r=use1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737B6CE-2D6F-18AD-81D8-AC8D35F6F476}"/>
              </a:ext>
            </a:extLst>
          </p:cNvPr>
          <p:cNvSpPr/>
          <p:nvPr/>
        </p:nvSpPr>
        <p:spPr>
          <a:xfrm>
            <a:off x="4435927" y="3428999"/>
            <a:ext cx="289249" cy="592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E7E9BCB-7956-D56E-890F-DD53F81F7535}"/>
              </a:ext>
            </a:extLst>
          </p:cNvPr>
          <p:cNvSpPr/>
          <p:nvPr/>
        </p:nvSpPr>
        <p:spPr>
          <a:xfrm>
            <a:off x="7025949" y="1880119"/>
            <a:ext cx="289249" cy="592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01670A7-B507-F2D4-CAAF-9903CCC75176}"/>
              </a:ext>
            </a:extLst>
          </p:cNvPr>
          <p:cNvSpPr/>
          <p:nvPr/>
        </p:nvSpPr>
        <p:spPr>
          <a:xfrm>
            <a:off x="9586425" y="3428999"/>
            <a:ext cx="289249" cy="592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D2A067-BCFB-E421-845B-D897421EF333}"/>
              </a:ext>
            </a:extLst>
          </p:cNvPr>
          <p:cNvSpPr/>
          <p:nvPr/>
        </p:nvSpPr>
        <p:spPr>
          <a:xfrm>
            <a:off x="4282751" y="4021492"/>
            <a:ext cx="5794310" cy="335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You will need the following documents uploaded into Monday.com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B90577A-8316-3EB1-4F30-F2DD4C5DD25E}"/>
              </a:ext>
            </a:extLst>
          </p:cNvPr>
          <p:cNvSpPr/>
          <p:nvPr/>
        </p:nvSpPr>
        <p:spPr>
          <a:xfrm>
            <a:off x="8947515" y="4999977"/>
            <a:ext cx="1651072" cy="1607328"/>
          </a:xfrm>
          <a:prstGeom prst="flowChartProcess">
            <a:avLst/>
          </a:prstGeom>
          <a:noFill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D9B857B-4C78-409B-6688-39BB66F28B45}"/>
              </a:ext>
            </a:extLst>
          </p:cNvPr>
          <p:cNvSpPr/>
          <p:nvPr/>
        </p:nvSpPr>
        <p:spPr>
          <a:xfrm>
            <a:off x="3755014" y="5008076"/>
            <a:ext cx="1651072" cy="1607329"/>
          </a:xfrm>
          <a:prstGeom prst="flowChart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462BF-ABCE-2DBE-986D-1F3C8D5CA1E0}"/>
              </a:ext>
            </a:extLst>
          </p:cNvPr>
          <p:cNvSpPr txBox="1"/>
          <p:nvPr/>
        </p:nvSpPr>
        <p:spPr>
          <a:xfrm>
            <a:off x="3842877" y="5019868"/>
            <a:ext cx="14753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Documents to support Name Change: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i.e. Marriage License,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Divorce Decree, Court Order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E847A-3256-9668-C305-42D6CE376F83}"/>
              </a:ext>
            </a:extLst>
          </p:cNvPr>
          <p:cNvSpPr txBox="1"/>
          <p:nvPr/>
        </p:nvSpPr>
        <p:spPr>
          <a:xfrm>
            <a:off x="9050138" y="5134471"/>
            <a:ext cx="1651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-Updated W-9 that matches bank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-Voided Check/ Bank letter that matches W-9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40B5125-298F-7E1A-171F-8ADAEAC03168}"/>
              </a:ext>
            </a:extLst>
          </p:cNvPr>
          <p:cNvSpPr/>
          <p:nvPr/>
        </p:nvSpPr>
        <p:spPr>
          <a:xfrm>
            <a:off x="1746377" y="3526969"/>
            <a:ext cx="289249" cy="494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6000598-98DB-E838-FF6A-93DF08AD83C0}"/>
              </a:ext>
            </a:extLst>
          </p:cNvPr>
          <p:cNvSpPr/>
          <p:nvPr/>
        </p:nvSpPr>
        <p:spPr>
          <a:xfrm>
            <a:off x="7037641" y="4357395"/>
            <a:ext cx="289249" cy="494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1FA6F-D124-FE68-2053-4D8364F38124}"/>
              </a:ext>
            </a:extLst>
          </p:cNvPr>
          <p:cNvSpPr txBox="1"/>
          <p:nvPr/>
        </p:nvSpPr>
        <p:spPr>
          <a:xfrm>
            <a:off x="6354370" y="5056901"/>
            <a:ext cx="1651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 documents required for address change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9772EA0-C491-34B5-B509-4091062AAAE0}"/>
              </a:ext>
            </a:extLst>
          </p:cNvPr>
          <p:cNvSpPr/>
          <p:nvPr/>
        </p:nvSpPr>
        <p:spPr>
          <a:xfrm>
            <a:off x="4435926" y="4367554"/>
            <a:ext cx="289249" cy="494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70F8B42-2708-987F-F5EC-21907EA68387}"/>
              </a:ext>
            </a:extLst>
          </p:cNvPr>
          <p:cNvSpPr/>
          <p:nvPr/>
        </p:nvSpPr>
        <p:spPr>
          <a:xfrm>
            <a:off x="9567764" y="4357394"/>
            <a:ext cx="289249" cy="4945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C6CE01-671C-E1FB-23DF-536F68570502}"/>
              </a:ext>
            </a:extLst>
          </p:cNvPr>
          <p:cNvSpPr/>
          <p:nvPr/>
        </p:nvSpPr>
        <p:spPr>
          <a:xfrm>
            <a:off x="6279020" y="5019869"/>
            <a:ext cx="1801771" cy="8071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6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00979D7A-216F-0ED9-CD91-BF92A80A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258793"/>
            <a:ext cx="4451230" cy="2931488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A21C7CC9-3E40-53AB-2CF4-ABA1203BC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053" y="3498930"/>
            <a:ext cx="3874124" cy="2578053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BDB9-8267-96FE-73A2-06EB3E0C4A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2529" y="3515863"/>
            <a:ext cx="4505654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700" b="1" i="0" dirty="0">
                <a:solidFill>
                  <a:schemeClr val="bg1"/>
                </a:solidFill>
                <a:effectLst/>
              </a:rPr>
              <a:t>CHC Contracting Staff </a:t>
            </a:r>
          </a:p>
          <a:p>
            <a:pPr marL="0" indent="0" algn="ctr">
              <a:buNone/>
            </a:pPr>
            <a:r>
              <a:rPr lang="en-US" sz="1700" b="1" i="0" dirty="0">
                <a:solidFill>
                  <a:schemeClr val="bg1"/>
                </a:solidFill>
                <a:effectLst/>
              </a:rPr>
              <a:t>Michelle Woodcock &amp; Mimi Crisostomo,</a:t>
            </a:r>
          </a:p>
          <a:p>
            <a:pPr marL="0" indent="0" algn="ctr">
              <a:buNone/>
            </a:pPr>
            <a:r>
              <a:rPr lang="en-US" sz="1700" b="1" i="0" u="sng" dirty="0">
                <a:solidFill>
                  <a:schemeClr val="bg1"/>
                </a:solidFill>
                <a:effectLst/>
              </a:rPr>
              <a:t>Email Contacts</a:t>
            </a:r>
            <a:endParaRPr lang="en-US" sz="1700" b="1" i="0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sz="1700" b="1" i="0" u="none" strike="noStrike" dirty="0">
                <a:solidFill>
                  <a:srgbClr val="3044DC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contracting@chcquotes.com</a:t>
            </a:r>
            <a:r>
              <a:rPr lang="en-US" sz="1700" b="1" i="0" u="none" strike="noStrike" dirty="0">
                <a:solidFill>
                  <a:srgbClr val="3044DC"/>
                </a:solidFill>
                <a:effectLst/>
              </a:rPr>
              <a:t>    </a:t>
            </a:r>
            <a:r>
              <a:rPr lang="en-US" sz="1700" b="1" i="0" dirty="0">
                <a:solidFill>
                  <a:srgbClr val="3044DC"/>
                </a:solidFill>
                <a:effectLst/>
              </a:rPr>
              <a:t>  </a:t>
            </a:r>
          </a:p>
          <a:p>
            <a:pPr marL="0" indent="0" algn="ctr">
              <a:buNone/>
            </a:pPr>
            <a:r>
              <a:rPr lang="en-US" sz="1700" b="1" i="0" u="none" strike="noStrike" dirty="0" err="1">
                <a:solidFill>
                  <a:srgbClr val="3044DC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contracting@startworktoday.careers</a:t>
            </a:r>
            <a:r>
              <a:rPr lang="en-US" sz="1700" b="1" i="0" u="none" strike="noStrike" dirty="0">
                <a:solidFill>
                  <a:srgbClr val="3044DC"/>
                </a:solidFill>
                <a:effectLst/>
              </a:rPr>
              <a:t>     </a:t>
            </a:r>
            <a:r>
              <a:rPr lang="en-US" sz="1700" b="1" i="0" dirty="0">
                <a:solidFill>
                  <a:srgbClr val="3044DC"/>
                </a:solidFill>
                <a:effectLst/>
              </a:rPr>
              <a:t>  </a:t>
            </a:r>
          </a:p>
          <a:p>
            <a:pPr marL="0" indent="0" algn="ctr">
              <a:buNone/>
            </a:pPr>
            <a:r>
              <a:rPr lang="en-US" sz="1700" b="1" i="0" u="none" strike="noStrike" dirty="0">
                <a:solidFill>
                  <a:srgbClr val="3044DC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mwoodcock@chcquotes.com</a:t>
            </a:r>
            <a:r>
              <a:rPr lang="en-US" sz="1700" b="1" i="0" u="none" strike="noStrike" dirty="0">
                <a:solidFill>
                  <a:srgbClr val="3044DC"/>
                </a:solidFill>
                <a:effectLst/>
              </a:rPr>
              <a:t> </a:t>
            </a:r>
            <a:endParaRPr lang="en-US" sz="1700" b="1" i="0" dirty="0">
              <a:solidFill>
                <a:srgbClr val="3044DC"/>
              </a:solidFill>
              <a:effectLst/>
            </a:endParaRPr>
          </a:p>
          <a:p>
            <a:pPr marL="0" indent="0" algn="ctr">
              <a:buNone/>
            </a:pPr>
            <a:r>
              <a:rPr lang="en-US" sz="1700" b="1" i="0" u="none" strike="noStrike" dirty="0">
                <a:solidFill>
                  <a:srgbClr val="3044DC"/>
                </a:solidFill>
                <a:effectLst/>
                <a:hlinkClick r:id="rId8" tooltip="This external link will open in a new wind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www.chcagents.com</a:t>
            </a:r>
            <a:r>
              <a:rPr lang="en-US" sz="1700" b="1" i="0" u="none" strike="noStrike" dirty="0">
                <a:solidFill>
                  <a:srgbClr val="3044DC"/>
                </a:solidFill>
                <a:effectLst/>
              </a:rPr>
              <a:t>  </a:t>
            </a:r>
            <a:endParaRPr lang="en-US" sz="1700" b="1" i="0" dirty="0">
              <a:solidFill>
                <a:srgbClr val="3044DC"/>
              </a:solidFill>
              <a:effectLst/>
            </a:endParaRPr>
          </a:p>
          <a:p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C1475F-2E22-BA83-5D5D-3F5F64A252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805" y="155274"/>
            <a:ext cx="6970144" cy="34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2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0DF4B-4B33-81A6-C04B-362ADD08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55" y="202367"/>
            <a:ext cx="3932237" cy="1600200"/>
          </a:xfrm>
        </p:spPr>
        <p:txBody>
          <a:bodyPr/>
          <a:lstStyle/>
          <a:p>
            <a:pPr algn="ctr"/>
            <a:r>
              <a:rPr lang="en-US" dirty="0"/>
              <a:t>Manager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945C6-39C0-11CD-1452-03CE117C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834" y="2057400"/>
            <a:ext cx="4886792" cy="3811588"/>
          </a:xfrm>
        </p:spPr>
        <p:txBody>
          <a:bodyPr>
            <a:normAutofit/>
          </a:bodyPr>
          <a:lstStyle/>
          <a:p>
            <a:r>
              <a:rPr lang="en-US" dirty="0"/>
              <a:t>If you have someone you want to bring aboard, you will complete the following link.</a:t>
            </a:r>
          </a:p>
          <a:p>
            <a:pPr algn="l"/>
            <a:r>
              <a:rPr lang="en-US" sz="16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Contracting Request for Agents/Agencies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 tooltip="This external link will open in a new window"/>
              </a:rPr>
              <a:t>https://wkf.ms/4cErFQa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REMINDERS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should not be sending any links.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must complete the link as it requires the agent’s level and direct manager.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should be directed to CHC Contracting, </a:t>
            </a:r>
            <a:r>
              <a:rPr lang="en-US" dirty="0">
                <a:hlinkClick r:id="rId3"/>
              </a:rPr>
              <a:t>contracting@chcquotes.com</a:t>
            </a:r>
            <a:r>
              <a:rPr lang="en-US" dirty="0"/>
              <a:t>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E452B-6F4F-8267-B780-0A06DFEBF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537" y="359764"/>
            <a:ext cx="6801799" cy="60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B4D04-DBC8-2EEC-E26D-42EBCA2D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64" y="1343608"/>
            <a:ext cx="6153289" cy="5262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79AA9C-7B53-622D-ECA9-50D5014F21A8}"/>
              </a:ext>
            </a:extLst>
          </p:cNvPr>
          <p:cNvSpPr/>
          <p:nvPr/>
        </p:nvSpPr>
        <p:spPr>
          <a:xfrm>
            <a:off x="1064727" y="298580"/>
            <a:ext cx="995997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ACCEPT YOUR INVITATION TO Monday.com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Email You Will Use Will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 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Included In Your Invitation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51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401B-86F4-F91C-B6D2-BE37C540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684" y="0"/>
            <a:ext cx="4609169" cy="849077"/>
          </a:xfrm>
        </p:spPr>
        <p:txBody>
          <a:bodyPr/>
          <a:lstStyle/>
          <a:p>
            <a:r>
              <a:rPr lang="en-US" dirty="0"/>
              <a:t>Email Notifications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2F77D-24F5-763C-8B1D-AA69CB2EF71D}"/>
              </a:ext>
            </a:extLst>
          </p:cNvPr>
          <p:cNvSpPr txBox="1"/>
          <p:nvPr/>
        </p:nvSpPr>
        <p:spPr>
          <a:xfrm>
            <a:off x="125860" y="951734"/>
            <a:ext cx="568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Manager Email Notification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you have not participated in CHC Contracting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will need to be invited to Monday.com.  This will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Come as an email.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B3886-9030-7574-4C4A-F571CD489D3D}"/>
              </a:ext>
            </a:extLst>
          </p:cNvPr>
          <p:cNvSpPr txBox="1"/>
          <p:nvPr/>
        </p:nvSpPr>
        <p:spPr>
          <a:xfrm>
            <a:off x="5946572" y="774681"/>
            <a:ext cx="6245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Agent Email Notification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Contains a link that Gets all the required 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need to satisfy CHC Finance.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NOT SEND THIS LINK or ANY LINK.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the agent didn’t receive or you would like it resent, email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CHC Contracting, contracting@chcquotes.com.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2B92A6-5935-2982-D541-F2033E39F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5497" y="2605178"/>
            <a:ext cx="5586133" cy="370896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FC4B4F4-8ED6-F075-83EF-F7C7C60C76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3298" y="2656936"/>
            <a:ext cx="5778260" cy="3674853"/>
          </a:xfrm>
        </p:spPr>
      </p:pic>
    </p:spTree>
    <p:extLst>
      <p:ext uri="{BB962C8B-B14F-4D97-AF65-F5344CB8AC3E}">
        <p14:creationId xmlns:p14="http://schemas.microsoft.com/office/powerpoint/2010/main" val="7362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38F0-C40D-E1D9-DDF1-1B720896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865" y="262457"/>
            <a:ext cx="5547610" cy="489314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Carrier Contracting Agent Email Examples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07B9E-CA66-9B75-F62E-DF88C2130001}"/>
              </a:ext>
            </a:extLst>
          </p:cNvPr>
          <p:cNvSpPr txBox="1"/>
          <p:nvPr/>
        </p:nvSpPr>
        <p:spPr>
          <a:xfrm>
            <a:off x="308004" y="894201"/>
            <a:ext cx="54199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Manager Email Notification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cs typeface="Cavolini" panose="03000502040302020204" pitchFamily="66" charset="0"/>
              </a:rPr>
              <a:t>Once your agent satisfies the requirement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  <a:cs typeface="Cavolini" panose="03000502040302020204" pitchFamily="66" charset="0"/>
              </a:rPr>
              <a:t>You will receive an email confirmation.  The agent then receives their links to contract with your requested carriers.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613A83-08D2-1577-78F0-814200E07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597" y="3260785"/>
            <a:ext cx="4692770" cy="3071003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DEFE99-F6D5-0344-0C3B-88B759034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72" y="704506"/>
            <a:ext cx="4782217" cy="23434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D62E88-3DE3-F149-081D-D83198EC3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299" y="3260785"/>
            <a:ext cx="4805714" cy="31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6101FB-3AEF-695B-62D2-B6D5AA8EC340}"/>
              </a:ext>
            </a:extLst>
          </p:cNvPr>
          <p:cNvGraphicFramePr/>
          <p:nvPr/>
        </p:nvGraphicFramePr>
        <p:xfrm>
          <a:off x="1773206" y="1081976"/>
          <a:ext cx="9597159" cy="577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29088A-E16F-28C6-78E1-E9F94C354F1A}"/>
              </a:ext>
            </a:extLst>
          </p:cNvPr>
          <p:cNvSpPr txBox="1"/>
          <p:nvPr/>
        </p:nvSpPr>
        <p:spPr>
          <a:xfrm>
            <a:off x="397566" y="818520"/>
            <a:ext cx="1160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Agents listed in this board are recruits submitted by Hiring MGRs and CHC Recruiting.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C3C22-5CAA-ECFE-33B6-228348AC7AB8}"/>
              </a:ext>
            </a:extLst>
          </p:cNvPr>
          <p:cNvSpPr/>
          <p:nvPr/>
        </p:nvSpPr>
        <p:spPr>
          <a:xfrm>
            <a:off x="0" y="0"/>
            <a:ext cx="12052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Your agents can be found in 3 Boards in Monday.com</a:t>
            </a:r>
          </a:p>
        </p:txBody>
      </p:sp>
    </p:spTree>
    <p:extLst>
      <p:ext uri="{BB962C8B-B14F-4D97-AF65-F5344CB8AC3E}">
        <p14:creationId xmlns:p14="http://schemas.microsoft.com/office/powerpoint/2010/main" val="16722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EEC240-266E-F2F3-6FED-31EB164B7115}"/>
              </a:ext>
            </a:extLst>
          </p:cNvPr>
          <p:cNvGraphicFramePr/>
          <p:nvPr/>
        </p:nvGraphicFramePr>
        <p:xfrm>
          <a:off x="207034" y="276045"/>
          <a:ext cx="7863540" cy="64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F9CDDF-25BA-521E-FC23-AE26E4C9443B}"/>
              </a:ext>
            </a:extLst>
          </p:cNvPr>
          <p:cNvSpPr txBox="1"/>
          <p:nvPr/>
        </p:nvSpPr>
        <p:spPr>
          <a:xfrm>
            <a:off x="8556468" y="268782"/>
            <a:ext cx="2989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gtree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Contracting Request 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Figtree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https://wkf.ms/4cErFQa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Figtree"/>
                <a:ea typeface="+mn-ea"/>
                <a:cs typeface="+mn-cs"/>
              </a:rPr>
              <a:t>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7886"/>
              </a:solidFill>
              <a:effectLst/>
              <a:uLnTx/>
              <a:uFillTx/>
              <a:latin typeface="Figtree"/>
              <a:ea typeface="+mn-ea"/>
              <a:cs typeface="+mn-cs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EA66F-2BCB-E63C-5EFE-B7521CE4E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8067" y="1138687"/>
            <a:ext cx="3750936" cy="238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CCA51-1B79-0BF5-895F-0C39C85A0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1485" y="3674291"/>
            <a:ext cx="3762967" cy="26488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92DF39-6EAE-F5A5-C453-0BCE4E031B52}"/>
              </a:ext>
            </a:extLst>
          </p:cNvPr>
          <p:cNvSpPr/>
          <p:nvPr/>
        </p:nvSpPr>
        <p:spPr>
          <a:xfrm>
            <a:off x="10658869" y="3734461"/>
            <a:ext cx="118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E97132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A12A0-079F-6C7C-DDF6-B12CF9E67920}"/>
              </a:ext>
            </a:extLst>
          </p:cNvPr>
          <p:cNvSpPr/>
          <p:nvPr/>
        </p:nvSpPr>
        <p:spPr>
          <a:xfrm>
            <a:off x="10580229" y="1327566"/>
            <a:ext cx="118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E97132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499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03FE7D-B0B8-9899-F825-923E793A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B240BD-E539-695F-4CAB-35E6B76F49F3}"/>
              </a:ext>
            </a:extLst>
          </p:cNvPr>
          <p:cNvGraphicFramePr/>
          <p:nvPr/>
        </p:nvGraphicFramePr>
        <p:xfrm>
          <a:off x="207034" y="276045"/>
          <a:ext cx="8340618" cy="64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7D7BB2-864C-2907-6710-FCF95822F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035" y="621698"/>
            <a:ext cx="3500660" cy="2323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95CD72-B61F-333C-B115-F1815F59A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128" y="3073743"/>
            <a:ext cx="3502325" cy="3229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87E2E9-9F5D-9792-47FF-4D92666E89C6}"/>
              </a:ext>
            </a:extLst>
          </p:cNvPr>
          <p:cNvSpPr/>
          <p:nvPr/>
        </p:nvSpPr>
        <p:spPr>
          <a:xfrm>
            <a:off x="10525598" y="3020849"/>
            <a:ext cx="118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E97132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2DCA90-4EE5-48EE-9332-667295EDD9FD}"/>
              </a:ext>
            </a:extLst>
          </p:cNvPr>
          <p:cNvSpPr/>
          <p:nvPr/>
        </p:nvSpPr>
        <p:spPr>
          <a:xfrm>
            <a:off x="10620615" y="711493"/>
            <a:ext cx="11804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22225">
                  <a:solidFill>
                    <a:srgbClr val="E97132"/>
                  </a:solidFill>
                  <a:prstDash val="solid"/>
                </a:ln>
                <a:solidFill>
                  <a:srgbClr val="E97132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4113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044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CE9BFF-6908-A9CA-B9E2-0353FCB46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269792"/>
              </p:ext>
            </p:extLst>
          </p:nvPr>
        </p:nvGraphicFramePr>
        <p:xfrm>
          <a:off x="2479870" y="839756"/>
          <a:ext cx="8128000" cy="514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2F371B-DB93-6096-EBA6-BE2FC1F2A3DE}"/>
              </a:ext>
            </a:extLst>
          </p:cNvPr>
          <p:cNvSpPr/>
          <p:nvPr/>
        </p:nvSpPr>
        <p:spPr>
          <a:xfrm>
            <a:off x="261257" y="391886"/>
            <a:ext cx="119307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1560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How Agents Receive Carrier Contracting Links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Effective 7/1/2025</a:t>
            </a:r>
            <a:endParaRPr kumimoji="0" lang="en-US" sz="3200" i="1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247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Records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184F"/>
      </a:accent1>
      <a:accent2>
        <a:srgbClr val="F59120"/>
      </a:accent2>
      <a:accent3>
        <a:srgbClr val="EA2B7B"/>
      </a:accent3>
      <a:accent4>
        <a:srgbClr val="3F3F3F"/>
      </a:accent4>
      <a:accent5>
        <a:srgbClr val="F2F2F2"/>
      </a:accent5>
      <a:accent6>
        <a:srgbClr val="2D184F"/>
      </a:accent6>
      <a:hlink>
        <a:srgbClr val="2D184F"/>
      </a:hlink>
      <a:folHlink>
        <a:srgbClr val="2D184F"/>
      </a:folHlink>
    </a:clrScheme>
    <a:fontScheme name="Custom 242">
      <a:majorFont>
        <a:latin typeface="Rockwel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eline from Smartart_03_SB_MO - v5" id="{425EA364-DCB0-43CA-AF00-818259ABB39D}" vid="{79945F6C-7F23-4807-8DFE-8CDF775AD49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595</Words>
  <Application>Microsoft Macintosh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Aharoni</vt:lpstr>
      <vt:lpstr>Aptos</vt:lpstr>
      <vt:lpstr>Aptos Display</vt:lpstr>
      <vt:lpstr>Arial</vt:lpstr>
      <vt:lpstr>Arial</vt:lpstr>
      <vt:lpstr>Arial Black</vt:lpstr>
      <vt:lpstr>Book Antiqua</vt:lpstr>
      <vt:lpstr>Corbel</vt:lpstr>
      <vt:lpstr>Figtree</vt:lpstr>
      <vt:lpstr>Rockwell</vt:lpstr>
      <vt:lpstr>Office Theme</vt:lpstr>
      <vt:lpstr>1_Office Theme</vt:lpstr>
      <vt:lpstr>2_Office Theme</vt:lpstr>
      <vt:lpstr>CHC AGENT/AGENCY Direct Pay CONTRACTING</vt:lpstr>
      <vt:lpstr>Manager Steps</vt:lpstr>
      <vt:lpstr>PowerPoint Presentation</vt:lpstr>
      <vt:lpstr>Email Notifications</vt:lpstr>
      <vt:lpstr>Carrier Contracting Agent Email Examples</vt:lpstr>
      <vt:lpstr>PowerPoint Presentation</vt:lpstr>
      <vt:lpstr>PowerPoint Presentation</vt:lpstr>
      <vt:lpstr>PowerPoint Presentation</vt:lpstr>
      <vt:lpstr>PowerPoint Presentation</vt:lpstr>
      <vt:lpstr>CHC CONTRACTING ADDITIONAL REQUEST LINK https://forms.monday.com/forms/9508297440e8ac95cfedbacaeebe7896?r=use1</vt:lpstr>
      <vt:lpstr>CHC Finance Department Requests (payroll@chcquotes.com) https://forms.monday.com/forms/42c925f26891323fd9906379aa6870ce?r=use1</vt:lpstr>
      <vt:lpstr>CHC Finance Update Board Flowchart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Krivelow</dc:creator>
  <cp:lastModifiedBy>Mari Krivelow</cp:lastModifiedBy>
  <cp:revision>8</cp:revision>
  <dcterms:created xsi:type="dcterms:W3CDTF">2025-05-29T16:14:06Z</dcterms:created>
  <dcterms:modified xsi:type="dcterms:W3CDTF">2025-09-26T15:29:43Z</dcterms:modified>
</cp:coreProperties>
</file>